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945" r:id="rId4"/>
  </p:sldMasterIdLst>
  <p:notesMasterIdLst>
    <p:notesMasterId r:id="rId6"/>
  </p:notesMasterIdLst>
  <p:handoutMasterIdLst>
    <p:handoutMasterId r:id="rId7"/>
  </p:handoutMasterIdLst>
  <p:sldIdLst>
    <p:sldId id="256" r:id="rId5"/>
  </p:sldIdLst>
  <p:sldSz cx="30243463" cy="42773600"/>
  <p:notesSz cx="6805613" cy="99441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3472">
          <p15:clr>
            <a:srgbClr val="A4A3A4"/>
          </p15:clr>
        </p15:guide>
        <p15:guide id="2" pos="952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gel" initials="A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5756"/>
    <a:srgbClr val="6358A0"/>
    <a:srgbClr val="FF33CC"/>
    <a:srgbClr val="003399"/>
    <a:srgbClr val="000000"/>
    <a:srgbClr val="FFA41F"/>
    <a:srgbClr val="CC3300"/>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4C0FE5-E41E-4A0C-9136-E062325DA607}" v="111" dt="2026-05-04T15:34:28.225"/>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6" d="100"/>
          <a:sy n="16" d="100"/>
        </p:scale>
        <p:origin x="4848" y="162"/>
      </p:cViewPr>
      <p:guideLst>
        <p:guide orient="horz" pos="13472"/>
        <p:guide pos="952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gel Robles Martinez" userId="24137c1d-5a47-442c-a7c6-89d212d8081a" providerId="ADAL" clId="{7DF491E4-37C4-4235-8EE9-2839B8E8BDB1}"/>
    <pc:docChg chg="undo custSel modSld">
      <pc:chgData name="Angel Robles Martinez" userId="24137c1d-5a47-442c-a7c6-89d212d8081a" providerId="ADAL" clId="{7DF491E4-37C4-4235-8EE9-2839B8E8BDB1}" dt="2026-05-04T15:36:35.751" v="801" actId="478"/>
      <pc:docMkLst>
        <pc:docMk/>
      </pc:docMkLst>
      <pc:sldChg chg="addSp delSp modSp mod">
        <pc:chgData name="Angel Robles Martinez" userId="24137c1d-5a47-442c-a7c6-89d212d8081a" providerId="ADAL" clId="{7DF491E4-37C4-4235-8EE9-2839B8E8BDB1}" dt="2026-05-04T15:36:35.751" v="801" actId="478"/>
        <pc:sldMkLst>
          <pc:docMk/>
          <pc:sldMk cId="0" sldId="256"/>
        </pc:sldMkLst>
        <pc:spChg chg="mod">
          <ac:chgData name="Angel Robles Martinez" userId="24137c1d-5a47-442c-a7c6-89d212d8081a" providerId="ADAL" clId="{7DF491E4-37C4-4235-8EE9-2839B8E8BDB1}" dt="2026-05-04T15:13:00.951" v="24" actId="1035"/>
          <ac:spMkLst>
            <pc:docMk/>
            <pc:sldMk cId="0" sldId="256"/>
            <ac:spMk id="2" creationId="{76DF77DA-5B7E-BC43-DD29-D76DE8ACC4FA}"/>
          </ac:spMkLst>
        </pc:spChg>
        <pc:spChg chg="mod">
          <ac:chgData name="Angel Robles Martinez" userId="24137c1d-5a47-442c-a7c6-89d212d8081a" providerId="ADAL" clId="{7DF491E4-37C4-4235-8EE9-2839B8E8BDB1}" dt="2026-05-04T15:13:00.951" v="24" actId="1035"/>
          <ac:spMkLst>
            <pc:docMk/>
            <pc:sldMk cId="0" sldId="256"/>
            <ac:spMk id="4" creationId="{B5A7E0E0-E979-8CAC-7F78-922DE738A7AF}"/>
          </ac:spMkLst>
        </pc:spChg>
        <pc:spChg chg="mod">
          <ac:chgData name="Angel Robles Martinez" userId="24137c1d-5a47-442c-a7c6-89d212d8081a" providerId="ADAL" clId="{7DF491E4-37C4-4235-8EE9-2839B8E8BDB1}" dt="2026-05-04T15:20:04.791" v="441" actId="14100"/>
          <ac:spMkLst>
            <pc:docMk/>
            <pc:sldMk cId="0" sldId="256"/>
            <ac:spMk id="20" creationId="{40A7E10A-BAA6-6FB3-8CFF-9D5EA2033DC7}"/>
          </ac:spMkLst>
        </pc:spChg>
        <pc:spChg chg="mod">
          <ac:chgData name="Angel Robles Martinez" userId="24137c1d-5a47-442c-a7c6-89d212d8081a" providerId="ADAL" clId="{7DF491E4-37C4-4235-8EE9-2839B8E8BDB1}" dt="2026-05-04T15:13:00.951" v="24" actId="1035"/>
          <ac:spMkLst>
            <pc:docMk/>
            <pc:sldMk cId="0" sldId="256"/>
            <ac:spMk id="34" creationId="{C19B7419-B49A-6772-106A-83E61AB4166E}"/>
          </ac:spMkLst>
        </pc:spChg>
        <pc:spChg chg="mod">
          <ac:chgData name="Angel Robles Martinez" userId="24137c1d-5a47-442c-a7c6-89d212d8081a" providerId="ADAL" clId="{7DF491E4-37C4-4235-8EE9-2839B8E8BDB1}" dt="2026-05-04T15:20:04.791" v="441" actId="14100"/>
          <ac:spMkLst>
            <pc:docMk/>
            <pc:sldMk cId="0" sldId="256"/>
            <ac:spMk id="37" creationId="{00000000-0000-0000-0000-000000000000}"/>
          </ac:spMkLst>
        </pc:spChg>
        <pc:spChg chg="mod">
          <ac:chgData name="Angel Robles Martinez" userId="24137c1d-5a47-442c-a7c6-89d212d8081a" providerId="ADAL" clId="{7DF491E4-37C4-4235-8EE9-2839B8E8BDB1}" dt="2026-05-04T15:13:00.951" v="24" actId="1035"/>
          <ac:spMkLst>
            <pc:docMk/>
            <pc:sldMk cId="0" sldId="256"/>
            <ac:spMk id="75" creationId="{00000000-0000-0000-0000-000000000000}"/>
          </ac:spMkLst>
        </pc:spChg>
        <pc:spChg chg="mod">
          <ac:chgData name="Angel Robles Martinez" userId="24137c1d-5a47-442c-a7c6-89d212d8081a" providerId="ADAL" clId="{7DF491E4-37C4-4235-8EE9-2839B8E8BDB1}" dt="2026-05-04T15:13:00.951" v="24" actId="1035"/>
          <ac:spMkLst>
            <pc:docMk/>
            <pc:sldMk cId="0" sldId="256"/>
            <ac:spMk id="78" creationId="{00000000-0000-0000-0000-000000000000}"/>
          </ac:spMkLst>
        </pc:spChg>
        <pc:spChg chg="mod">
          <ac:chgData name="Angel Robles Martinez" userId="24137c1d-5a47-442c-a7c6-89d212d8081a" providerId="ADAL" clId="{7DF491E4-37C4-4235-8EE9-2839B8E8BDB1}" dt="2026-05-04T15:13:00.951" v="24" actId="1035"/>
          <ac:spMkLst>
            <pc:docMk/>
            <pc:sldMk cId="0" sldId="256"/>
            <ac:spMk id="3074" creationId="{00000000-0000-0000-0000-000000000000}"/>
          </ac:spMkLst>
        </pc:spChg>
        <pc:spChg chg="mod">
          <ac:chgData name="Angel Robles Martinez" userId="24137c1d-5a47-442c-a7c6-89d212d8081a" providerId="ADAL" clId="{7DF491E4-37C4-4235-8EE9-2839B8E8BDB1}" dt="2026-05-04T15:20:04.791" v="441" actId="14100"/>
          <ac:spMkLst>
            <pc:docMk/>
            <pc:sldMk cId="0" sldId="256"/>
            <ac:spMk id="3080" creationId="{00000000-0000-0000-0000-000000000000}"/>
          </ac:spMkLst>
        </pc:spChg>
        <pc:spChg chg="mod">
          <ac:chgData name="Angel Robles Martinez" userId="24137c1d-5a47-442c-a7c6-89d212d8081a" providerId="ADAL" clId="{7DF491E4-37C4-4235-8EE9-2839B8E8BDB1}" dt="2026-05-04T15:13:00.951" v="24" actId="1035"/>
          <ac:spMkLst>
            <pc:docMk/>
            <pc:sldMk cId="0" sldId="256"/>
            <ac:spMk id="3093" creationId="{00000000-0000-0000-0000-000000000000}"/>
          </ac:spMkLst>
        </pc:spChg>
        <pc:grpChg chg="add mod">
          <ac:chgData name="Angel Robles Martinez" userId="24137c1d-5a47-442c-a7c6-89d212d8081a" providerId="ADAL" clId="{7DF491E4-37C4-4235-8EE9-2839B8E8BDB1}" dt="2026-05-04T15:34:09.305" v="540" actId="1037"/>
          <ac:grpSpMkLst>
            <pc:docMk/>
            <pc:sldMk cId="0" sldId="256"/>
            <ac:grpSpMk id="12" creationId="{397C0976-BB78-8F7E-EAE4-919BC92480A3}"/>
          </ac:grpSpMkLst>
        </pc:grpChg>
        <pc:grpChg chg="mod">
          <ac:chgData name="Angel Robles Martinez" userId="24137c1d-5a47-442c-a7c6-89d212d8081a" providerId="ADAL" clId="{7DF491E4-37C4-4235-8EE9-2839B8E8BDB1}" dt="2026-05-04T15:20:04.791" v="441" actId="14100"/>
          <ac:grpSpMkLst>
            <pc:docMk/>
            <pc:sldMk cId="0" sldId="256"/>
            <ac:grpSpMk id="36" creationId="{F6C5CC1F-F21C-EFB4-8929-AB8AEB4EB65C}"/>
          </ac:grpSpMkLst>
        </pc:grpChg>
        <pc:picChg chg="add mod modCrop">
          <ac:chgData name="Angel Robles Martinez" userId="24137c1d-5a47-442c-a7c6-89d212d8081a" providerId="ADAL" clId="{7DF491E4-37C4-4235-8EE9-2839B8E8BDB1}" dt="2026-05-04T15:19:05.218" v="380" actId="14100"/>
          <ac:picMkLst>
            <pc:docMk/>
            <pc:sldMk cId="0" sldId="256"/>
            <ac:picMk id="7" creationId="{4A00086D-86AB-B54E-8861-7F460A302847}"/>
          </ac:picMkLst>
        </pc:picChg>
        <pc:picChg chg="add mod modCrop">
          <ac:chgData name="Angel Robles Martinez" userId="24137c1d-5a47-442c-a7c6-89d212d8081a" providerId="ADAL" clId="{7DF491E4-37C4-4235-8EE9-2839B8E8BDB1}" dt="2026-05-04T15:19:21.864" v="382" actId="14100"/>
          <ac:picMkLst>
            <pc:docMk/>
            <pc:sldMk cId="0" sldId="256"/>
            <ac:picMk id="10" creationId="{519FAA4B-6466-C2A5-D8EF-AF203F29B620}"/>
          </ac:picMkLst>
        </pc:picChg>
        <pc:picChg chg="add mod modCrop">
          <ac:chgData name="Angel Robles Martinez" userId="24137c1d-5a47-442c-a7c6-89d212d8081a" providerId="ADAL" clId="{7DF491E4-37C4-4235-8EE9-2839B8E8BDB1}" dt="2026-05-04T15:34:23.993" v="543" actId="18131"/>
          <ac:picMkLst>
            <pc:docMk/>
            <pc:sldMk cId="0" sldId="256"/>
            <ac:picMk id="16" creationId="{1CF00F42-F336-8A71-225F-432471B3CB16}"/>
          </ac:picMkLst>
        </pc:picChg>
        <pc:picChg chg="add del mod modCrop">
          <ac:chgData name="Angel Robles Martinez" userId="24137c1d-5a47-442c-a7c6-89d212d8081a" providerId="ADAL" clId="{7DF491E4-37C4-4235-8EE9-2839B8E8BDB1}" dt="2026-05-04T15:36:35.751" v="801" actId="478"/>
          <ac:picMkLst>
            <pc:docMk/>
            <pc:sldMk cId="0" sldId="256"/>
            <ac:picMk id="19" creationId="{CDB1AC44-C818-6A54-BF8B-307A39BFD37F}"/>
          </ac:picMkLst>
        </pc:picChg>
        <pc:picChg chg="mod modCrop">
          <ac:chgData name="Angel Robles Martinez" userId="24137c1d-5a47-442c-a7c6-89d212d8081a" providerId="ADAL" clId="{7DF491E4-37C4-4235-8EE9-2839B8E8BDB1}" dt="2026-05-04T15:35:27.843" v="590" actId="732"/>
          <ac:picMkLst>
            <pc:docMk/>
            <pc:sldMk cId="0" sldId="256"/>
            <ac:picMk id="24" creationId="{5F37B521-1AAA-B3C6-8B33-AD4493AB36B0}"/>
          </ac:picMkLst>
        </pc:picChg>
        <pc:cxnChg chg="add del mod">
          <ac:chgData name="Angel Robles Martinez" userId="24137c1d-5a47-442c-a7c6-89d212d8081a" providerId="ADAL" clId="{7DF491E4-37C4-4235-8EE9-2839B8E8BDB1}" dt="2026-05-04T15:34:05.638" v="530" actId="478"/>
          <ac:cxnSpMkLst>
            <pc:docMk/>
            <pc:sldMk cId="0" sldId="256"/>
            <ac:cxnSpMk id="15" creationId="{CE5AEF51-EA82-1726-B5B9-E90E55CA8801}"/>
          </ac:cxnSpMkLst>
        </pc:cxn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1186" name="Rectangle 1026"/>
          <p:cNvSpPr>
            <a:spLocks noGrp="1" noChangeArrowheads="1"/>
          </p:cNvSpPr>
          <p:nvPr>
            <p:ph type="hdr" sz="quarter"/>
          </p:nvPr>
        </p:nvSpPr>
        <p:spPr bwMode="auto">
          <a:xfrm>
            <a:off x="0" y="0"/>
            <a:ext cx="2950520" cy="497759"/>
          </a:xfrm>
          <a:prstGeom prst="rect">
            <a:avLst/>
          </a:prstGeom>
          <a:noFill/>
          <a:ln w="9525">
            <a:noFill/>
            <a:miter lim="800000"/>
            <a:headEnd/>
            <a:tailEnd/>
          </a:ln>
          <a:effectLst/>
        </p:spPr>
        <p:txBody>
          <a:bodyPr vert="horz" wrap="square" lIns="92045" tIns="46022" rIns="92045" bIns="46022" numCol="1" anchor="t" anchorCtr="0" compatLnSpc="1">
            <a:prstTxWarp prst="textNoShape">
              <a:avLst/>
            </a:prstTxWarp>
          </a:bodyPr>
          <a:lstStyle>
            <a:lvl1pPr defTabSz="920148">
              <a:defRPr sz="1200"/>
            </a:lvl1pPr>
          </a:lstStyle>
          <a:p>
            <a:pPr>
              <a:defRPr/>
            </a:pPr>
            <a:endParaRPr lang="es-ES"/>
          </a:p>
        </p:txBody>
      </p:sp>
      <p:sp>
        <p:nvSpPr>
          <p:cNvPr id="221187" name="Rectangle 1027"/>
          <p:cNvSpPr>
            <a:spLocks noGrp="1" noChangeArrowheads="1"/>
          </p:cNvSpPr>
          <p:nvPr>
            <p:ph type="dt" sz="quarter" idx="1"/>
          </p:nvPr>
        </p:nvSpPr>
        <p:spPr bwMode="auto">
          <a:xfrm>
            <a:off x="3855093" y="0"/>
            <a:ext cx="2950520" cy="497759"/>
          </a:xfrm>
          <a:prstGeom prst="rect">
            <a:avLst/>
          </a:prstGeom>
          <a:noFill/>
          <a:ln w="9525">
            <a:noFill/>
            <a:miter lim="800000"/>
            <a:headEnd/>
            <a:tailEnd/>
          </a:ln>
          <a:effectLst/>
        </p:spPr>
        <p:txBody>
          <a:bodyPr vert="horz" wrap="square" lIns="92045" tIns="46022" rIns="92045" bIns="46022" numCol="1" anchor="t" anchorCtr="0" compatLnSpc="1">
            <a:prstTxWarp prst="textNoShape">
              <a:avLst/>
            </a:prstTxWarp>
          </a:bodyPr>
          <a:lstStyle>
            <a:lvl1pPr algn="r" defTabSz="920148">
              <a:defRPr sz="1200"/>
            </a:lvl1pPr>
          </a:lstStyle>
          <a:p>
            <a:pPr>
              <a:defRPr/>
            </a:pPr>
            <a:endParaRPr lang="es-ES"/>
          </a:p>
        </p:txBody>
      </p:sp>
      <p:sp>
        <p:nvSpPr>
          <p:cNvPr id="221188" name="Rectangle 1028"/>
          <p:cNvSpPr>
            <a:spLocks noGrp="1" noChangeArrowheads="1"/>
          </p:cNvSpPr>
          <p:nvPr>
            <p:ph type="ftr" sz="quarter" idx="2"/>
          </p:nvPr>
        </p:nvSpPr>
        <p:spPr bwMode="auto">
          <a:xfrm>
            <a:off x="0" y="9446342"/>
            <a:ext cx="2950520" cy="497759"/>
          </a:xfrm>
          <a:prstGeom prst="rect">
            <a:avLst/>
          </a:prstGeom>
          <a:noFill/>
          <a:ln w="9525">
            <a:noFill/>
            <a:miter lim="800000"/>
            <a:headEnd/>
            <a:tailEnd/>
          </a:ln>
          <a:effectLst/>
        </p:spPr>
        <p:txBody>
          <a:bodyPr vert="horz" wrap="square" lIns="92045" tIns="46022" rIns="92045" bIns="46022" numCol="1" anchor="b" anchorCtr="0" compatLnSpc="1">
            <a:prstTxWarp prst="textNoShape">
              <a:avLst/>
            </a:prstTxWarp>
          </a:bodyPr>
          <a:lstStyle>
            <a:lvl1pPr defTabSz="920148">
              <a:defRPr sz="1200"/>
            </a:lvl1pPr>
          </a:lstStyle>
          <a:p>
            <a:pPr>
              <a:defRPr/>
            </a:pPr>
            <a:endParaRPr lang="es-ES"/>
          </a:p>
        </p:txBody>
      </p:sp>
      <p:sp>
        <p:nvSpPr>
          <p:cNvPr id="221189" name="Rectangle 1029"/>
          <p:cNvSpPr>
            <a:spLocks noGrp="1" noChangeArrowheads="1"/>
          </p:cNvSpPr>
          <p:nvPr>
            <p:ph type="sldNum" sz="quarter" idx="3"/>
          </p:nvPr>
        </p:nvSpPr>
        <p:spPr bwMode="auto">
          <a:xfrm>
            <a:off x="3855093" y="9446342"/>
            <a:ext cx="2950520" cy="497759"/>
          </a:xfrm>
          <a:prstGeom prst="rect">
            <a:avLst/>
          </a:prstGeom>
          <a:noFill/>
          <a:ln w="9525">
            <a:noFill/>
            <a:miter lim="800000"/>
            <a:headEnd/>
            <a:tailEnd/>
          </a:ln>
          <a:effectLst/>
        </p:spPr>
        <p:txBody>
          <a:bodyPr vert="horz" wrap="square" lIns="92045" tIns="46022" rIns="92045" bIns="46022" numCol="1" anchor="b" anchorCtr="0" compatLnSpc="1">
            <a:prstTxWarp prst="textNoShape">
              <a:avLst/>
            </a:prstTxWarp>
          </a:bodyPr>
          <a:lstStyle>
            <a:lvl1pPr algn="r" defTabSz="920148">
              <a:defRPr sz="1200"/>
            </a:lvl1pPr>
          </a:lstStyle>
          <a:p>
            <a:pPr>
              <a:defRPr/>
            </a:pPr>
            <a:fld id="{2791BD67-52B5-4752-BD3C-B47F1935E868}" type="slidenum">
              <a:rPr lang="es-ES"/>
              <a:pPr>
                <a:defRPr/>
              </a:pPr>
              <a:t>‹Nº›</a:t>
            </a:fld>
            <a:endParaRPr lang="es-ES"/>
          </a:p>
        </p:txBody>
      </p:sp>
    </p:spTree>
    <p:extLst>
      <p:ext uri="{BB962C8B-B14F-4D97-AF65-F5344CB8AC3E}">
        <p14:creationId xmlns:p14="http://schemas.microsoft.com/office/powerpoint/2010/main" val="3229745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lang="en-GB"/>
          </a:p>
        </p:txBody>
      </p:sp>
      <p:sp>
        <p:nvSpPr>
          <p:cNvPr id="3" name="2 Marcador de fecha"/>
          <p:cNvSpPr>
            <a:spLocks noGrp="1"/>
          </p:cNvSpPr>
          <p:nvPr>
            <p:ph type="dt" idx="1"/>
          </p:nvPr>
        </p:nvSpPr>
        <p:spPr>
          <a:xfrm>
            <a:off x="3854450" y="0"/>
            <a:ext cx="2949575" cy="496888"/>
          </a:xfrm>
          <a:prstGeom prst="rect">
            <a:avLst/>
          </a:prstGeom>
        </p:spPr>
        <p:txBody>
          <a:bodyPr vert="horz" lIns="91440" tIns="45720" rIns="91440" bIns="45720" rtlCol="0"/>
          <a:lstStyle>
            <a:lvl1pPr algn="r">
              <a:defRPr sz="1200"/>
            </a:lvl1pPr>
          </a:lstStyle>
          <a:p>
            <a:fld id="{AA3B8E9E-C998-4E7C-924E-1D8FA59FE837}" type="datetimeFigureOut">
              <a:rPr lang="en-GB" smtClean="0"/>
              <a:t>04/05/2026</a:t>
            </a:fld>
            <a:endParaRPr lang="en-GB"/>
          </a:p>
        </p:txBody>
      </p:sp>
      <p:sp>
        <p:nvSpPr>
          <p:cNvPr id="4" name="3 Marcador de imagen de diapositiva"/>
          <p:cNvSpPr>
            <a:spLocks noGrp="1" noRot="1" noChangeAspect="1"/>
          </p:cNvSpPr>
          <p:nvPr>
            <p:ph type="sldImg" idx="2"/>
          </p:nvPr>
        </p:nvSpPr>
        <p:spPr>
          <a:xfrm>
            <a:off x="2085975" y="746125"/>
            <a:ext cx="2635250" cy="3729038"/>
          </a:xfrm>
          <a:prstGeom prst="rect">
            <a:avLst/>
          </a:prstGeom>
          <a:noFill/>
          <a:ln w="12700">
            <a:solidFill>
              <a:prstClr val="black"/>
            </a:solidFill>
          </a:ln>
        </p:spPr>
        <p:txBody>
          <a:bodyPr vert="horz" lIns="91440" tIns="45720" rIns="91440" bIns="45720" rtlCol="0" anchor="ctr"/>
          <a:lstStyle/>
          <a:p>
            <a:endParaRPr lang="en-GB"/>
          </a:p>
        </p:txBody>
      </p:sp>
      <p:sp>
        <p:nvSpPr>
          <p:cNvPr id="5" name="4 Marcador de notas"/>
          <p:cNvSpPr>
            <a:spLocks noGrp="1"/>
          </p:cNvSpPr>
          <p:nvPr>
            <p:ph type="body" sz="quarter" idx="3"/>
          </p:nvPr>
        </p:nvSpPr>
        <p:spPr>
          <a:xfrm>
            <a:off x="681038" y="4722813"/>
            <a:ext cx="5443537" cy="4475162"/>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6" name="5 Marcador de pie de página"/>
          <p:cNvSpPr>
            <a:spLocks noGrp="1"/>
          </p:cNvSpPr>
          <p:nvPr>
            <p:ph type="ftr" sz="quarter" idx="4"/>
          </p:nvPr>
        </p:nvSpPr>
        <p:spPr>
          <a:xfrm>
            <a:off x="0" y="9445625"/>
            <a:ext cx="2949575" cy="496888"/>
          </a:xfrm>
          <a:prstGeom prst="rect">
            <a:avLst/>
          </a:prstGeom>
        </p:spPr>
        <p:txBody>
          <a:bodyPr vert="horz" lIns="91440" tIns="45720" rIns="91440" bIns="45720" rtlCol="0" anchor="b"/>
          <a:lstStyle>
            <a:lvl1pPr algn="l">
              <a:defRPr sz="1200"/>
            </a:lvl1pPr>
          </a:lstStyle>
          <a:p>
            <a:endParaRPr lang="en-GB"/>
          </a:p>
        </p:txBody>
      </p:sp>
      <p:sp>
        <p:nvSpPr>
          <p:cNvPr id="7" name="6 Marcador de número de diapositiva"/>
          <p:cNvSpPr>
            <a:spLocks noGrp="1"/>
          </p:cNvSpPr>
          <p:nvPr>
            <p:ph type="sldNum" sz="quarter" idx="5"/>
          </p:nvPr>
        </p:nvSpPr>
        <p:spPr>
          <a:xfrm>
            <a:off x="3854450" y="9445625"/>
            <a:ext cx="2949575" cy="496888"/>
          </a:xfrm>
          <a:prstGeom prst="rect">
            <a:avLst/>
          </a:prstGeom>
        </p:spPr>
        <p:txBody>
          <a:bodyPr vert="horz" lIns="91440" tIns="45720" rIns="91440" bIns="45720" rtlCol="0" anchor="b"/>
          <a:lstStyle>
            <a:lvl1pPr algn="r">
              <a:defRPr sz="1200"/>
            </a:lvl1pPr>
          </a:lstStyle>
          <a:p>
            <a:fld id="{92090AC1-CAE7-45F7-9B78-68BCE83675E0}" type="slidenum">
              <a:rPr lang="en-GB" smtClean="0"/>
              <a:t>‹Nº›</a:t>
            </a:fld>
            <a:endParaRPr lang="en-GB"/>
          </a:p>
        </p:txBody>
      </p:sp>
    </p:spTree>
    <p:extLst>
      <p:ext uri="{BB962C8B-B14F-4D97-AF65-F5344CB8AC3E}">
        <p14:creationId xmlns:p14="http://schemas.microsoft.com/office/powerpoint/2010/main" val="3403448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92090AC1-CAE7-45F7-9B78-68BCE83675E0}" type="slidenum">
              <a:rPr lang="en-GB" smtClean="0"/>
              <a:t>1</a:t>
            </a:fld>
            <a:endParaRPr lang="en-GB"/>
          </a:p>
        </p:txBody>
      </p:sp>
    </p:spTree>
    <p:extLst>
      <p:ext uri="{BB962C8B-B14F-4D97-AF65-F5344CB8AC3E}">
        <p14:creationId xmlns:p14="http://schemas.microsoft.com/office/powerpoint/2010/main" val="2012965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666369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3BD3B08-7F9B-7134-C451-11516C636F9D}"/>
              </a:ext>
            </a:extLst>
          </p:cNvPr>
          <p:cNvSpPr/>
          <p:nvPr userDrawn="1"/>
        </p:nvSpPr>
        <p:spPr>
          <a:xfrm>
            <a:off x="-1" y="0"/>
            <a:ext cx="30243463" cy="427736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717095065"/>
      </p:ext>
    </p:extLst>
  </p:cSld>
  <p:clrMap bg1="lt1" tx1="dk1" bg2="lt2" tx2="dk2" accent1="accent1" accent2="accent2" accent3="accent3" accent4="accent4" accent5="accent5" accent6="accent6" hlink="hlink" folHlink="folHlink"/>
  <p:sldLayoutIdLst>
    <p:sldLayoutId id="2147483946" r:id="rId1"/>
  </p:sldLayoutIdLst>
  <p:txStyles>
    <p:titleStyle>
      <a:lvl1pPr algn="l" defTabSz="914400" rtl="0" eaLnBrk="1" latinLnBrk="0" hangingPunct="1">
        <a:lnSpc>
          <a:spcPct val="90000"/>
        </a:lnSpc>
        <a:spcBef>
          <a:spcPct val="0"/>
        </a:spcBef>
        <a:buNone/>
        <a:defRPr sz="4400" kern="1200">
          <a:solidFill>
            <a:schemeClr val="tx1"/>
          </a:solidFill>
          <a:latin typeface="Inter SemiBold"/>
          <a:ea typeface="Inter SemiBold"/>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emf"/><Relationship Id="rId9"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8" name="Rectangle 613"/>
          <p:cNvSpPr>
            <a:spLocks noChangeArrowheads="1"/>
          </p:cNvSpPr>
          <p:nvPr/>
        </p:nvSpPr>
        <p:spPr bwMode="auto">
          <a:xfrm>
            <a:off x="576115" y="1512592"/>
            <a:ext cx="29163240" cy="4128072"/>
          </a:xfrm>
          <a:prstGeom prst="rect">
            <a:avLst/>
          </a:prstGeom>
          <a:noFill/>
          <a:ln w="9525">
            <a:noFill/>
            <a:miter lim="800000"/>
            <a:headEnd/>
            <a:tailEnd/>
          </a:ln>
          <a:effectLst/>
        </p:spPr>
        <p:txBody>
          <a:bodyPr wrap="square" anchor="ctr">
            <a:normAutofit fontScale="92500" lnSpcReduction="10000"/>
          </a:bodyPr>
          <a:lstStyle/>
          <a:p>
            <a:pPr algn="ctr"/>
            <a:r>
              <a:rPr lang="en-US" sz="6600" b="1">
                <a:solidFill>
                  <a:srgbClr val="6358A0"/>
                </a:solidFill>
                <a:latin typeface="Inter SemiBold"/>
                <a:ea typeface="Inter SemiBold"/>
              </a:rPr>
              <a:t>Title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endParaRPr lang="en-US" sz="6600" b="1">
              <a:solidFill>
                <a:srgbClr val="6358A0"/>
              </a:solidFill>
              <a:latin typeface="Inter SemiBold"/>
              <a:ea typeface="Inter SemiBold"/>
            </a:endParaRPr>
          </a:p>
          <a:p>
            <a:pPr algn="ctr"/>
            <a:r>
              <a:rPr lang="en-US" sz="6600" b="1">
                <a:solidFill>
                  <a:srgbClr val="6358A0"/>
                </a:solidFill>
                <a:latin typeface="Inter SemiBold"/>
                <a:ea typeface="Inter SemiBold"/>
              </a:rPr>
              <a:t>Title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r>
              <a:rPr lang="en-US" sz="6600" b="1">
                <a:solidFill>
                  <a:srgbClr val="6358A0"/>
                </a:solidFill>
                <a:latin typeface="Inter SemiBold"/>
                <a:ea typeface="Inter SemiBold"/>
              </a:rPr>
              <a:t> </a:t>
            </a:r>
            <a:r>
              <a:rPr lang="en-US" sz="6600" b="1" err="1">
                <a:solidFill>
                  <a:srgbClr val="6358A0"/>
                </a:solidFill>
                <a:latin typeface="Inter SemiBold"/>
                <a:ea typeface="Inter SemiBold"/>
              </a:rPr>
              <a:t>Title</a:t>
            </a:r>
            <a:endParaRPr lang="en-US" sz="5600" b="1">
              <a:solidFill>
                <a:srgbClr val="6358A0"/>
              </a:solidFill>
              <a:latin typeface="Inter SemiBold"/>
              <a:ea typeface="Inter SemiBold"/>
            </a:endParaRPr>
          </a:p>
          <a:p>
            <a:pPr algn="ctr"/>
            <a:endParaRPr lang="en-US" sz="5400" b="1" noProof="0">
              <a:solidFill>
                <a:schemeClr val="accent1"/>
              </a:solidFill>
              <a:latin typeface="Tahoma" pitchFamily="34" charset="0"/>
            </a:endParaRPr>
          </a:p>
          <a:p>
            <a:pPr algn="ctr"/>
            <a:endParaRPr lang="en-US" sz="1100" noProof="0">
              <a:solidFill>
                <a:srgbClr val="575756"/>
              </a:solidFill>
              <a:latin typeface="+mj-lt"/>
            </a:endParaRPr>
          </a:p>
          <a:p>
            <a:pPr algn="ctr"/>
            <a:r>
              <a:rPr lang="en-US" sz="3500" noProof="0">
                <a:solidFill>
                  <a:srgbClr val="575756"/>
                </a:solidFill>
                <a:latin typeface="Inter SemiBold"/>
                <a:ea typeface="Inter SemiBold"/>
              </a:rPr>
              <a:t>Your name, co-author 1 name, co-author 2 name</a:t>
            </a:r>
          </a:p>
          <a:p>
            <a:pPr algn="ctr"/>
            <a:endParaRPr lang="en-US" sz="1300" noProof="0">
              <a:solidFill>
                <a:srgbClr val="575756"/>
              </a:solidFill>
              <a:latin typeface="Inter SemiBold"/>
              <a:ea typeface="Inter SemiBold"/>
            </a:endParaRPr>
          </a:p>
          <a:p>
            <a:pPr algn="ctr"/>
            <a:r>
              <a:rPr lang="en-US" sz="2600" baseline="30000" noProof="0">
                <a:solidFill>
                  <a:srgbClr val="575756"/>
                </a:solidFill>
                <a:latin typeface="Inter SemiBold"/>
                <a:ea typeface="Inter SemiBold"/>
              </a:rPr>
              <a:t>1</a:t>
            </a:r>
            <a:r>
              <a:rPr lang="en-US" sz="2600" noProof="0">
                <a:solidFill>
                  <a:srgbClr val="575756"/>
                </a:solidFill>
                <a:latin typeface="Inter SemiBold"/>
                <a:ea typeface="Inter SemiBold"/>
              </a:rPr>
              <a:t> Affiliation 1, contact details.</a:t>
            </a:r>
          </a:p>
          <a:p>
            <a:pPr algn="ctr"/>
            <a:r>
              <a:rPr lang="en-US" sz="2600" baseline="30000" noProof="0">
                <a:solidFill>
                  <a:srgbClr val="575756"/>
                </a:solidFill>
                <a:latin typeface="Inter SemiBold"/>
                <a:ea typeface="Inter SemiBold"/>
              </a:rPr>
              <a:t>2</a:t>
            </a:r>
            <a:r>
              <a:rPr lang="en-US" sz="2600" noProof="0">
                <a:solidFill>
                  <a:srgbClr val="575756"/>
                </a:solidFill>
                <a:latin typeface="Inter SemiBold"/>
                <a:ea typeface="Inter SemiBold"/>
              </a:rPr>
              <a:t> Affiliation 2, contact details. </a:t>
            </a:r>
            <a:endParaRPr lang="en-US" sz="2000" noProof="0">
              <a:solidFill>
                <a:srgbClr val="575756"/>
              </a:solidFill>
              <a:latin typeface="Inter SemiBold"/>
              <a:ea typeface="Inter SemiBold"/>
            </a:endParaRPr>
          </a:p>
        </p:txBody>
      </p:sp>
      <p:grpSp>
        <p:nvGrpSpPr>
          <p:cNvPr id="3" name="Grupo 2">
            <a:extLst>
              <a:ext uri="{FF2B5EF4-FFF2-40B4-BE49-F238E27FC236}">
                <a16:creationId xmlns:a16="http://schemas.microsoft.com/office/drawing/2014/main" id="{A204CE17-8D29-B39D-8D59-83EBFE660AF8}"/>
              </a:ext>
            </a:extLst>
          </p:cNvPr>
          <p:cNvGrpSpPr/>
          <p:nvPr/>
        </p:nvGrpSpPr>
        <p:grpSpPr>
          <a:xfrm>
            <a:off x="540111" y="5513166"/>
            <a:ext cx="29163240" cy="3475026"/>
            <a:chOff x="540111" y="7289750"/>
            <a:chExt cx="29163240" cy="3475026"/>
          </a:xfrm>
        </p:grpSpPr>
        <p:sp>
          <p:nvSpPr>
            <p:cNvPr id="3074" name="Rectangle 573"/>
            <p:cNvSpPr>
              <a:spLocks noChangeArrowheads="1"/>
            </p:cNvSpPr>
            <p:nvPr/>
          </p:nvSpPr>
          <p:spPr bwMode="auto">
            <a:xfrm>
              <a:off x="540111" y="7705477"/>
              <a:ext cx="29163240" cy="3059299"/>
            </a:xfrm>
            <a:prstGeom prst="rect">
              <a:avLst/>
            </a:prstGeom>
            <a:noFill/>
            <a:ln w="9525">
              <a:solidFill>
                <a:srgbClr val="6358A0"/>
              </a:solidFill>
              <a:miter lim="800000"/>
              <a:headEnd/>
              <a:tailEnd/>
            </a:ln>
          </p:spPr>
          <p:txBody>
            <a:bodyPr wrap="none" anchor="ctr"/>
            <a:lstStyle/>
            <a:p>
              <a:endParaRPr lang="en-US" noProof="0">
                <a:solidFill>
                  <a:srgbClr val="000000"/>
                </a:solidFill>
              </a:endParaRPr>
            </a:p>
          </p:txBody>
        </p:sp>
        <p:sp>
          <p:nvSpPr>
            <p:cNvPr id="74" name="Rectangle 613"/>
            <p:cNvSpPr>
              <a:spLocks noChangeArrowheads="1"/>
            </p:cNvSpPr>
            <p:nvPr/>
          </p:nvSpPr>
          <p:spPr bwMode="auto">
            <a:xfrm>
              <a:off x="1116175" y="7289750"/>
              <a:ext cx="2615524" cy="830997"/>
            </a:xfrm>
            <a:prstGeom prst="rect">
              <a:avLst/>
            </a:prstGeom>
            <a:solidFill>
              <a:schemeClr val="bg1"/>
            </a:solidFill>
            <a:ln w="9525">
              <a:noFill/>
              <a:miter lim="800000"/>
              <a:headEnd/>
              <a:tailEnd/>
            </a:ln>
            <a:effectLst/>
          </p:spPr>
          <p:txBody>
            <a:bodyPr wrap="none" anchor="ctr">
              <a:spAutoFit/>
            </a:bodyPr>
            <a:lstStyle/>
            <a:p>
              <a:r>
                <a:rPr lang="en-US" sz="4800" b="1" noProof="0">
                  <a:solidFill>
                    <a:srgbClr val="6358A0"/>
                  </a:solidFill>
                  <a:latin typeface="Inter SemiBold"/>
                  <a:ea typeface="Inter SemiBold"/>
                  <a:cs typeface="Tahoma" panose="020B0604030504040204" pitchFamily="34" charset="0"/>
                </a:rPr>
                <a:t>Objective</a:t>
              </a:r>
            </a:p>
          </p:txBody>
        </p:sp>
        <p:sp>
          <p:nvSpPr>
            <p:cNvPr id="2" name="Rectangle 9">
              <a:extLst>
                <a:ext uri="{FF2B5EF4-FFF2-40B4-BE49-F238E27FC236}">
                  <a16:creationId xmlns:a16="http://schemas.microsoft.com/office/drawing/2014/main" id="{76DF77DA-5B7E-BC43-DD29-D76DE8ACC4FA}"/>
                </a:ext>
              </a:extLst>
            </p:cNvPr>
            <p:cNvSpPr>
              <a:spLocks noChangeArrowheads="1"/>
            </p:cNvSpPr>
            <p:nvPr/>
          </p:nvSpPr>
          <p:spPr bwMode="auto">
            <a:xfrm>
              <a:off x="900112" y="8281344"/>
              <a:ext cx="28443238" cy="1939635"/>
            </a:xfrm>
            <a:prstGeom prst="rect">
              <a:avLst/>
            </a:prstGeom>
            <a:noFill/>
            <a:ln>
              <a:noFill/>
            </a:ln>
            <a:effectLst/>
            <a:extLst>
              <a:ext uri="{909E8E84-426E-40DD-AFC4-6F175D3DCCD1}">
                <a14:hiddenFill xmlns:a14="http://schemas.microsoft.com/office/drawing/2010/main">
                  <a:gradFill rotWithShape="0">
                    <a:gsLst>
                      <a:gs pos="0">
                        <a:srgbClr val="000066"/>
                      </a:gs>
                      <a:gs pos="100000">
                        <a:srgbClr val="0066FF"/>
                      </a:gs>
                    </a:gsLst>
                    <a:lin ang="5400000" scaled="1"/>
                  </a:gradFill>
                </a14:hiddenFill>
              </a:ext>
              <a:ext uri="{91240B29-F687-4F45-9708-019B960494DF}">
                <a14:hiddenLine xmlns:a14="http://schemas.microsoft.com/office/drawing/2010/main" w="9525">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defTabSz="762000">
                <a:defRPr sz="2300">
                  <a:solidFill>
                    <a:schemeClr val="tx1"/>
                  </a:solidFill>
                  <a:latin typeface="Times New Roman" panose="02020603050405020304" pitchFamily="18" charset="0"/>
                </a:defRPr>
              </a:lvl1pPr>
              <a:lvl2pPr marL="742950" indent="-285750" defTabSz="762000">
                <a:defRPr sz="2300">
                  <a:solidFill>
                    <a:schemeClr val="tx1"/>
                  </a:solidFill>
                  <a:latin typeface="Times New Roman" panose="02020603050405020304" pitchFamily="18" charset="0"/>
                </a:defRPr>
              </a:lvl2pPr>
              <a:lvl3pPr marL="1143000" indent="-228600" defTabSz="762000">
                <a:defRPr sz="2300">
                  <a:solidFill>
                    <a:schemeClr val="tx1"/>
                  </a:solidFill>
                  <a:latin typeface="Times New Roman" panose="02020603050405020304" pitchFamily="18" charset="0"/>
                </a:defRPr>
              </a:lvl3pPr>
              <a:lvl4pPr marL="1600200" indent="-228600" defTabSz="762000">
                <a:defRPr sz="2300">
                  <a:solidFill>
                    <a:schemeClr val="tx1"/>
                  </a:solidFill>
                  <a:latin typeface="Times New Roman" panose="02020603050405020304" pitchFamily="18" charset="0"/>
                </a:defRPr>
              </a:lvl4pPr>
              <a:lvl5pPr marL="2057400" indent="-228600" defTabSz="762000">
                <a:defRPr sz="2300">
                  <a:solidFill>
                    <a:schemeClr val="tx1"/>
                  </a:solidFill>
                  <a:latin typeface="Times New Roman" panose="02020603050405020304" pitchFamily="18" charset="0"/>
                </a:defRPr>
              </a:lvl5pPr>
              <a:lvl6pPr marL="2514600" indent="-228600" defTabSz="7620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defTabSz="7620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defTabSz="7620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defTabSz="762000" eaLnBrk="0" fontAlgn="base" hangingPunct="0">
                <a:spcBef>
                  <a:spcPct val="0"/>
                </a:spcBef>
                <a:spcAft>
                  <a:spcPct val="0"/>
                </a:spcAft>
                <a:defRPr sz="2300">
                  <a:solidFill>
                    <a:schemeClr val="tx1"/>
                  </a:solidFill>
                  <a:latin typeface="Times New Roman" panose="02020603050405020304" pitchFamily="18" charset="0"/>
                </a:defRPr>
              </a:lvl9pPr>
            </a:lstStyle>
            <a:p>
              <a:pPr algn="just"/>
              <a:r>
                <a:rPr lang="en-GB" altLang="en-US" sz="3000">
                  <a:solidFill>
                    <a:srgbClr val="575756"/>
                  </a:solidFill>
                  <a:latin typeface="Inter SemiBold"/>
                  <a:ea typeface="Inter SemiBold"/>
                  <a:cs typeface="Arial" panose="020B0604020202020204" pitchFamily="34" charset="0"/>
                </a:rPr>
                <a:t>Fill with text. Fill with text. Fill with text. Fill with text. Fill with text. Fill with text. Fill with text. Fill with text. Fill with text. Fill with text. Fill with text. Fill with text. Fill with text. </a:t>
              </a:r>
            </a:p>
            <a:p>
              <a:pPr algn="just"/>
              <a:endParaRPr lang="en-GB" altLang="en-US" sz="3000">
                <a:solidFill>
                  <a:srgbClr val="575756"/>
                </a:solidFill>
                <a:latin typeface="Inter SemiBold"/>
                <a:ea typeface="Inter SemiBold"/>
                <a:cs typeface="Arial" panose="020B0604020202020204" pitchFamily="34" charset="0"/>
              </a:endParaRPr>
            </a:p>
            <a:p>
              <a:pPr algn="just"/>
              <a:r>
                <a:rPr lang="en-GB" altLang="en-US" sz="3000">
                  <a:solidFill>
                    <a:srgbClr val="575756"/>
                  </a:solidFill>
                  <a:latin typeface="Inter SemiBold"/>
                  <a:ea typeface="Inter SemiBold"/>
                  <a:cs typeface="Arial" panose="020B0604020202020204" pitchFamily="34" charset="0"/>
                </a:rPr>
                <a:t>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a:t>
              </a:r>
            </a:p>
          </p:txBody>
        </p:sp>
      </p:grpSp>
      <p:grpSp>
        <p:nvGrpSpPr>
          <p:cNvPr id="29" name="Grupo 28">
            <a:extLst>
              <a:ext uri="{FF2B5EF4-FFF2-40B4-BE49-F238E27FC236}">
                <a16:creationId xmlns:a16="http://schemas.microsoft.com/office/drawing/2014/main" id="{65B2F508-C656-6E57-2CD8-A345A82764FF}"/>
              </a:ext>
            </a:extLst>
          </p:cNvPr>
          <p:cNvGrpSpPr/>
          <p:nvPr/>
        </p:nvGrpSpPr>
        <p:grpSpPr>
          <a:xfrm>
            <a:off x="540111" y="9597200"/>
            <a:ext cx="29163240" cy="9545561"/>
            <a:chOff x="576115" y="12470113"/>
            <a:chExt cx="29163240" cy="9545561"/>
          </a:xfrm>
        </p:grpSpPr>
        <p:sp>
          <p:nvSpPr>
            <p:cNvPr id="3082" name="Rectangle 575"/>
            <p:cNvSpPr>
              <a:spLocks noChangeArrowheads="1"/>
            </p:cNvSpPr>
            <p:nvPr/>
          </p:nvSpPr>
          <p:spPr bwMode="auto">
            <a:xfrm>
              <a:off x="576115" y="12876165"/>
              <a:ext cx="29163240" cy="9139509"/>
            </a:xfrm>
            <a:prstGeom prst="rect">
              <a:avLst/>
            </a:prstGeom>
            <a:noFill/>
            <a:ln w="9525">
              <a:solidFill>
                <a:srgbClr val="6358A0"/>
              </a:solidFill>
              <a:miter lim="800000"/>
              <a:headEnd/>
              <a:tailEnd/>
            </a:ln>
          </p:spPr>
          <p:txBody>
            <a:bodyPr wrap="none" anchor="ctr"/>
            <a:lstStyle/>
            <a:p>
              <a:endParaRPr lang="en-US" noProof="0">
                <a:solidFill>
                  <a:srgbClr val="000000"/>
                </a:solidFill>
              </a:endParaRPr>
            </a:p>
          </p:txBody>
        </p:sp>
        <p:sp>
          <p:nvSpPr>
            <p:cNvPr id="75" name="Rectangle 613"/>
            <p:cNvSpPr>
              <a:spLocks noChangeArrowheads="1"/>
            </p:cNvSpPr>
            <p:nvPr/>
          </p:nvSpPr>
          <p:spPr bwMode="auto">
            <a:xfrm>
              <a:off x="1152179" y="12470113"/>
              <a:ext cx="5616624" cy="830997"/>
            </a:xfrm>
            <a:prstGeom prst="rect">
              <a:avLst/>
            </a:prstGeom>
            <a:solidFill>
              <a:schemeClr val="bg1"/>
            </a:solidFill>
            <a:ln w="9525">
              <a:noFill/>
              <a:miter lim="800000"/>
              <a:headEnd/>
              <a:tailEnd/>
            </a:ln>
            <a:effectLst/>
          </p:spPr>
          <p:txBody>
            <a:bodyPr wrap="square" anchor="ctr">
              <a:spAutoFit/>
            </a:bodyPr>
            <a:lstStyle/>
            <a:p>
              <a:r>
                <a:rPr lang="en-US" sz="4800" b="1" noProof="0">
                  <a:solidFill>
                    <a:srgbClr val="6358A0"/>
                  </a:solidFill>
                  <a:latin typeface="Inter SemiBold"/>
                  <a:ea typeface="Inter SemiBold"/>
                  <a:cs typeface="Tahoma" panose="020B0604030504040204" pitchFamily="34" charset="0"/>
                </a:rPr>
                <a:t>Materials &amp; Methods</a:t>
              </a:r>
            </a:p>
          </p:txBody>
        </p:sp>
        <p:sp>
          <p:nvSpPr>
            <p:cNvPr id="4" name="TextBox 10">
              <a:extLst>
                <a:ext uri="{FF2B5EF4-FFF2-40B4-BE49-F238E27FC236}">
                  <a16:creationId xmlns:a16="http://schemas.microsoft.com/office/drawing/2014/main" id="{B5A7E0E0-E979-8CAC-7F78-922DE738A7AF}"/>
                </a:ext>
              </a:extLst>
            </p:cNvPr>
            <p:cNvSpPr txBox="1"/>
            <p:nvPr/>
          </p:nvSpPr>
          <p:spPr bwMode="auto">
            <a:xfrm>
              <a:off x="936116" y="13690737"/>
              <a:ext cx="28443238" cy="1938992"/>
            </a:xfrm>
            <a:prstGeom prst="rect">
              <a:avLst/>
            </a:prstGeom>
            <a:noFill/>
          </p:spPr>
          <p:txBody>
            <a:bodyPr wrap="square">
              <a:spAutoFit/>
            </a:bodyPr>
            <a:lstStyle/>
            <a:p>
              <a:pPr algn="just">
                <a:defRPr/>
              </a:pPr>
              <a:r>
                <a:rPr lang="en-GB" altLang="en-US" sz="3000">
                  <a:solidFill>
                    <a:srgbClr val="575756"/>
                  </a:solidFill>
                  <a:latin typeface="Inter SemiBold"/>
                  <a:ea typeface="Inter SemiBold"/>
                  <a:cs typeface="Arial" panose="020B0604020202020204" pitchFamily="34" charset="0"/>
                </a:rPr>
                <a:t>Fill with text. Fill with text. Fill with text. Fill with text. Fill with text. Fill with text. Fill with text. Fill with text. Fill with text. Fill with text. Fill with text. Fill with text. Fill with text. </a:t>
              </a:r>
            </a:p>
            <a:p>
              <a:pPr algn="just">
                <a:defRPr/>
              </a:pPr>
              <a:endParaRPr lang="en-GB" altLang="en-US" sz="3000">
                <a:solidFill>
                  <a:srgbClr val="575756"/>
                </a:solidFill>
                <a:latin typeface="Inter SemiBold"/>
                <a:ea typeface="Inter SemiBold"/>
                <a:cs typeface="Arial" panose="020B0604020202020204" pitchFamily="34" charset="0"/>
              </a:endParaRPr>
            </a:p>
            <a:p>
              <a:pPr algn="just">
                <a:defRPr/>
              </a:pPr>
              <a:r>
                <a:rPr lang="en-GB" altLang="en-US" sz="3000">
                  <a:solidFill>
                    <a:srgbClr val="575756"/>
                  </a:solidFill>
                  <a:latin typeface="Inter SemiBold"/>
                  <a:ea typeface="Inter SemiBold"/>
                  <a:cs typeface="Arial" panose="020B0604020202020204" pitchFamily="34" charset="0"/>
                </a:rPr>
                <a:t>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a:t>
              </a:r>
            </a:p>
          </p:txBody>
        </p:sp>
      </p:grpSp>
      <p:pic>
        <p:nvPicPr>
          <p:cNvPr id="5" name="Picture 30">
            <a:extLst>
              <a:ext uri="{FF2B5EF4-FFF2-40B4-BE49-F238E27FC236}">
                <a16:creationId xmlns:a16="http://schemas.microsoft.com/office/drawing/2014/main" id="{71FEEBFD-4189-9505-DFDC-05219F7889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6432" y="24512254"/>
            <a:ext cx="4206064" cy="50471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
        <p:nvSpPr>
          <p:cNvPr id="6" name="TextBox 62">
            <a:extLst>
              <a:ext uri="{FF2B5EF4-FFF2-40B4-BE49-F238E27FC236}">
                <a16:creationId xmlns:a16="http://schemas.microsoft.com/office/drawing/2014/main" id="{861731CC-B7D6-DCF9-6C81-09CCEBB2A301}"/>
              </a:ext>
            </a:extLst>
          </p:cNvPr>
          <p:cNvSpPr txBox="1">
            <a:spLocks noChangeArrowheads="1"/>
          </p:cNvSpPr>
          <p:nvPr/>
        </p:nvSpPr>
        <p:spPr bwMode="auto">
          <a:xfrm>
            <a:off x="1616432" y="29559436"/>
            <a:ext cx="420606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r>
              <a:rPr lang="en-US" altLang="nl-NL" sz="2000">
                <a:solidFill>
                  <a:srgbClr val="575756"/>
                </a:solidFill>
                <a:latin typeface="Arial" panose="020B0604020202020204" pitchFamily="34" charset="0"/>
                <a:cs typeface="Arial" panose="020B0604020202020204" pitchFamily="34" charset="0"/>
              </a:rPr>
              <a:t>Figure 1 – How to insert a figure (source: IWA)</a:t>
            </a:r>
            <a:endParaRPr lang="en-GB" altLang="nl-NL" sz="2000">
              <a:solidFill>
                <a:srgbClr val="575756"/>
              </a:solidFill>
              <a:latin typeface="Arial" panose="020B0604020202020204" pitchFamily="34" charset="0"/>
              <a:cs typeface="Arial" panose="020B0604020202020204" pitchFamily="34" charset="0"/>
            </a:endParaRPr>
          </a:p>
        </p:txBody>
      </p:sp>
      <p:pic>
        <p:nvPicPr>
          <p:cNvPr id="8" name="Picture 31">
            <a:extLst>
              <a:ext uri="{FF2B5EF4-FFF2-40B4-BE49-F238E27FC236}">
                <a16:creationId xmlns:a16="http://schemas.microsoft.com/office/drawing/2014/main" id="{C7C1504F-9BAA-5CF7-B98D-7B87BCF96CB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66247" y="24163103"/>
            <a:ext cx="6078683" cy="1067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58">
            <a:extLst>
              <a:ext uri="{FF2B5EF4-FFF2-40B4-BE49-F238E27FC236}">
                <a16:creationId xmlns:a16="http://schemas.microsoft.com/office/drawing/2014/main" id="{C8B22B03-B034-67A1-4B9E-10374F6B9D2F}"/>
              </a:ext>
            </a:extLst>
          </p:cNvPr>
          <p:cNvSpPr txBox="1">
            <a:spLocks noChangeArrowheads="1"/>
          </p:cNvSpPr>
          <p:nvPr/>
        </p:nvSpPr>
        <p:spPr bwMode="auto">
          <a:xfrm>
            <a:off x="18493309" y="29286129"/>
            <a:ext cx="820914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r>
              <a:rPr lang="en-US" altLang="nl-NL" sz="3000">
                <a:solidFill>
                  <a:srgbClr val="575756"/>
                </a:solidFill>
                <a:latin typeface="Inter SemiBold"/>
                <a:ea typeface="Inter SemiBold"/>
                <a:cs typeface="Arial" panose="020B0604020202020204" pitchFamily="34" charset="0"/>
              </a:rPr>
              <a:t>Figure 1 – How to build a graph for a poster</a:t>
            </a:r>
            <a:endParaRPr lang="en-GB" altLang="nl-NL" sz="3000">
              <a:solidFill>
                <a:srgbClr val="575756"/>
              </a:solidFill>
              <a:latin typeface="Inter SemiBold"/>
              <a:ea typeface="Inter SemiBold"/>
              <a:cs typeface="Arial" panose="020B0604020202020204" pitchFamily="34" charset="0"/>
            </a:endParaRPr>
          </a:p>
        </p:txBody>
      </p:sp>
      <p:pic>
        <p:nvPicPr>
          <p:cNvPr id="14" name="Picture 29">
            <a:extLst>
              <a:ext uri="{FF2B5EF4-FFF2-40B4-BE49-F238E27FC236}">
                <a16:creationId xmlns:a16="http://schemas.microsoft.com/office/drawing/2014/main" id="{CB010088-D516-3D3D-0715-8D974315DE5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493310" y="24931911"/>
            <a:ext cx="7306418" cy="4391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7" name="Table 6">
            <a:extLst>
              <a:ext uri="{FF2B5EF4-FFF2-40B4-BE49-F238E27FC236}">
                <a16:creationId xmlns:a16="http://schemas.microsoft.com/office/drawing/2014/main" id="{C55348D0-4BBD-B310-257E-FE2F44AA8E59}"/>
              </a:ext>
            </a:extLst>
          </p:cNvPr>
          <p:cNvGraphicFramePr>
            <a:graphicFrameLocks noGrp="1"/>
          </p:cNvGraphicFramePr>
          <p:nvPr>
            <p:extLst>
              <p:ext uri="{D42A27DB-BD31-4B8C-83A1-F6EECF244321}">
                <p14:modId xmlns:p14="http://schemas.microsoft.com/office/powerpoint/2010/main" val="527723761"/>
              </p:ext>
            </p:extLst>
          </p:nvPr>
        </p:nvGraphicFramePr>
        <p:xfrm>
          <a:off x="7878279" y="26559604"/>
          <a:ext cx="5842001" cy="2808287"/>
        </p:xfrm>
        <a:graphic>
          <a:graphicData uri="http://schemas.openxmlformats.org/drawingml/2006/table">
            <a:tbl>
              <a:tblPr/>
              <a:tblGrid>
                <a:gridCol w="2395984">
                  <a:extLst>
                    <a:ext uri="{9D8B030D-6E8A-4147-A177-3AD203B41FA5}">
                      <a16:colId xmlns:a16="http://schemas.microsoft.com/office/drawing/2014/main" val="20000"/>
                    </a:ext>
                  </a:extLst>
                </a:gridCol>
                <a:gridCol w="1155036">
                  <a:extLst>
                    <a:ext uri="{9D8B030D-6E8A-4147-A177-3AD203B41FA5}">
                      <a16:colId xmlns:a16="http://schemas.microsoft.com/office/drawing/2014/main" val="20001"/>
                    </a:ext>
                  </a:extLst>
                </a:gridCol>
                <a:gridCol w="1164582">
                  <a:extLst>
                    <a:ext uri="{9D8B030D-6E8A-4147-A177-3AD203B41FA5}">
                      <a16:colId xmlns:a16="http://schemas.microsoft.com/office/drawing/2014/main" val="20002"/>
                    </a:ext>
                  </a:extLst>
                </a:gridCol>
                <a:gridCol w="1126399">
                  <a:extLst>
                    <a:ext uri="{9D8B030D-6E8A-4147-A177-3AD203B41FA5}">
                      <a16:colId xmlns:a16="http://schemas.microsoft.com/office/drawing/2014/main" val="20003"/>
                    </a:ext>
                  </a:extLst>
                </a:gridCol>
              </a:tblGrid>
              <a:tr h="712882">
                <a:tc gridSpan="4">
                  <a:txBody>
                    <a:bodyPr/>
                    <a:lstStyle/>
                    <a:p>
                      <a:pPr algn="ctr" fontAlgn="b"/>
                      <a:r>
                        <a:rPr lang="en-GB" sz="2400" b="0" i="0" u="none" strike="noStrike">
                          <a:solidFill>
                            <a:srgbClr val="000000"/>
                          </a:solidFill>
                          <a:effectLst/>
                          <a:latin typeface="Arial"/>
                        </a:rPr>
                        <a:t>Title</a:t>
                      </a:r>
                    </a:p>
                  </a:txBody>
                  <a:tcPr marL="9525" marR="9525" marT="9521" marB="0" anchor="b">
                    <a:lnL>
                      <a:noFill/>
                    </a:lnL>
                    <a:lnR>
                      <a:noFill/>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521641">
                <a:tc>
                  <a:txBody>
                    <a:bodyPr/>
                    <a:lstStyle/>
                    <a:p>
                      <a:pPr algn="l" fontAlgn="b"/>
                      <a:r>
                        <a:rPr lang="en-GB" sz="2400" b="0" i="0" u="none" strike="noStrike">
                          <a:solidFill>
                            <a:srgbClr val="000000"/>
                          </a:solidFill>
                          <a:effectLst/>
                          <a:latin typeface="Arial"/>
                        </a:rPr>
                        <a:t>Value 1</a:t>
                      </a:r>
                    </a:p>
                  </a:txBody>
                  <a:tcPr marL="9525" marR="9525" marT="9521" marB="0" anchor="b">
                    <a:lnL>
                      <a:noFill/>
                    </a:lnL>
                    <a:lnR>
                      <a:noFill/>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1</a:t>
                      </a:r>
                    </a:p>
                  </a:txBody>
                  <a:tcPr marL="9525" marR="9525" marT="9521" marB="0" anchor="b">
                    <a:lnL>
                      <a:noFill/>
                    </a:lnL>
                    <a:lnR>
                      <a:noFill/>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2</a:t>
                      </a:r>
                    </a:p>
                  </a:txBody>
                  <a:tcPr marL="9525" marR="9525" marT="9521" marB="0" anchor="b">
                    <a:lnL>
                      <a:noFill/>
                    </a:lnL>
                    <a:lnR>
                      <a:noFill/>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3</a:t>
                      </a:r>
                    </a:p>
                  </a:txBody>
                  <a:tcPr marL="9525" marR="9525" marT="9521" marB="0" anchor="b">
                    <a:lnL>
                      <a:noFill/>
                    </a:lnL>
                    <a:lnR>
                      <a:noFill/>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21641">
                <a:tc>
                  <a:txBody>
                    <a:bodyPr/>
                    <a:lstStyle/>
                    <a:p>
                      <a:pPr algn="l" fontAlgn="b"/>
                      <a:r>
                        <a:rPr lang="en-GB" sz="2400" b="0" i="0" u="none" strike="noStrike">
                          <a:solidFill>
                            <a:srgbClr val="000000"/>
                          </a:solidFill>
                          <a:effectLst/>
                          <a:latin typeface="Arial"/>
                        </a:rPr>
                        <a:t>Value 2</a:t>
                      </a:r>
                    </a:p>
                  </a:txBody>
                  <a:tcPr marL="9525" marR="9525" marT="952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4</a:t>
                      </a:r>
                    </a:p>
                  </a:txBody>
                  <a:tcPr marL="9525" marR="9525" marT="952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5</a:t>
                      </a:r>
                    </a:p>
                  </a:txBody>
                  <a:tcPr marL="9525" marR="9525" marT="952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6</a:t>
                      </a:r>
                    </a:p>
                  </a:txBody>
                  <a:tcPr marL="9525" marR="9525" marT="952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21641">
                <a:tc>
                  <a:txBody>
                    <a:bodyPr/>
                    <a:lstStyle/>
                    <a:p>
                      <a:pPr algn="l" fontAlgn="b"/>
                      <a:r>
                        <a:rPr lang="en-GB" sz="2400" b="0" i="0" u="none" strike="noStrike">
                          <a:solidFill>
                            <a:srgbClr val="000000"/>
                          </a:solidFill>
                          <a:effectLst/>
                          <a:latin typeface="Arial"/>
                        </a:rPr>
                        <a:t>Value 3</a:t>
                      </a:r>
                    </a:p>
                  </a:txBody>
                  <a:tcPr marL="9525" marR="9525" marT="952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7</a:t>
                      </a:r>
                    </a:p>
                  </a:txBody>
                  <a:tcPr marL="9525" marR="9525" marT="952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8</a:t>
                      </a:r>
                    </a:p>
                  </a:txBody>
                  <a:tcPr marL="9525" marR="9525" marT="952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9</a:t>
                      </a:r>
                    </a:p>
                  </a:txBody>
                  <a:tcPr marL="9525" marR="9525" marT="952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30482">
                <a:tc>
                  <a:txBody>
                    <a:bodyPr/>
                    <a:lstStyle/>
                    <a:p>
                      <a:pPr algn="l" fontAlgn="b"/>
                      <a:r>
                        <a:rPr lang="en-GB" sz="2400" b="0" i="0" u="none" strike="noStrike">
                          <a:solidFill>
                            <a:srgbClr val="000000"/>
                          </a:solidFill>
                          <a:effectLst/>
                          <a:latin typeface="Arial"/>
                        </a:rPr>
                        <a:t>Value 4</a:t>
                      </a:r>
                    </a:p>
                  </a:txBody>
                  <a:tcPr marL="9525" marR="9525" marT="952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10</a:t>
                      </a:r>
                    </a:p>
                  </a:txBody>
                  <a:tcPr marL="9525" marR="9525" marT="952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11</a:t>
                      </a:r>
                    </a:p>
                  </a:txBody>
                  <a:tcPr marL="9525" marR="9525" marT="952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12</a:t>
                      </a:r>
                    </a:p>
                  </a:txBody>
                  <a:tcPr marL="9525" marR="9525" marT="952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8" name="TextBox 9">
            <a:extLst>
              <a:ext uri="{FF2B5EF4-FFF2-40B4-BE49-F238E27FC236}">
                <a16:creationId xmlns:a16="http://schemas.microsoft.com/office/drawing/2014/main" id="{3C6D0D9C-FA34-8BD8-AF3F-30385D7BAE72}"/>
              </a:ext>
            </a:extLst>
          </p:cNvPr>
          <p:cNvSpPr txBox="1">
            <a:spLocks noChangeArrowheads="1"/>
          </p:cNvSpPr>
          <p:nvPr/>
        </p:nvSpPr>
        <p:spPr bwMode="auto">
          <a:xfrm>
            <a:off x="8014804" y="25994454"/>
            <a:ext cx="82089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r>
              <a:rPr lang="en-US" altLang="nl-NL" sz="2000">
                <a:solidFill>
                  <a:srgbClr val="575756"/>
                </a:solidFill>
                <a:latin typeface="Arial" panose="020B0604020202020204" pitchFamily="34" charset="0"/>
                <a:cs typeface="Arial" panose="020B0604020202020204" pitchFamily="34" charset="0"/>
              </a:rPr>
              <a:t>Table 1 – How to build a table for a poster</a:t>
            </a:r>
            <a:endParaRPr lang="en-GB" altLang="nl-NL" sz="2000">
              <a:solidFill>
                <a:srgbClr val="575756"/>
              </a:solidFill>
              <a:latin typeface="Arial" panose="020B0604020202020204" pitchFamily="34" charset="0"/>
              <a:cs typeface="Arial" panose="020B0604020202020204" pitchFamily="34" charset="0"/>
            </a:endParaRPr>
          </a:p>
        </p:txBody>
      </p:sp>
      <p:grpSp>
        <p:nvGrpSpPr>
          <p:cNvPr id="36" name="Grupo 35">
            <a:extLst>
              <a:ext uri="{FF2B5EF4-FFF2-40B4-BE49-F238E27FC236}">
                <a16:creationId xmlns:a16="http://schemas.microsoft.com/office/drawing/2014/main" id="{F6C5CC1F-F21C-EFB4-8929-AB8AEB4EB65C}"/>
              </a:ext>
            </a:extLst>
          </p:cNvPr>
          <p:cNvGrpSpPr/>
          <p:nvPr/>
        </p:nvGrpSpPr>
        <p:grpSpPr>
          <a:xfrm>
            <a:off x="540111" y="36604102"/>
            <a:ext cx="29163240" cy="4656905"/>
            <a:chOff x="576115" y="39209257"/>
            <a:chExt cx="29163240" cy="3474808"/>
          </a:xfrm>
        </p:grpSpPr>
        <p:sp>
          <p:nvSpPr>
            <p:cNvPr id="3080" name="Rectangle 612"/>
            <p:cNvSpPr>
              <a:spLocks noChangeArrowheads="1"/>
            </p:cNvSpPr>
            <p:nvPr/>
          </p:nvSpPr>
          <p:spPr bwMode="auto">
            <a:xfrm>
              <a:off x="576115" y="39624766"/>
              <a:ext cx="29163240" cy="3059299"/>
            </a:xfrm>
            <a:prstGeom prst="rect">
              <a:avLst/>
            </a:prstGeom>
            <a:noFill/>
            <a:ln w="9525">
              <a:solidFill>
                <a:srgbClr val="6358A0"/>
              </a:solidFill>
              <a:miter lim="800000"/>
              <a:headEnd/>
              <a:tailEnd/>
            </a:ln>
          </p:spPr>
          <p:txBody>
            <a:bodyPr wrap="none" anchor="ctr"/>
            <a:lstStyle/>
            <a:p>
              <a:endParaRPr lang="en-US" noProof="0">
                <a:solidFill>
                  <a:srgbClr val="000000"/>
                </a:solidFill>
              </a:endParaRPr>
            </a:p>
          </p:txBody>
        </p:sp>
        <p:sp>
          <p:nvSpPr>
            <p:cNvPr id="37" name="Rectangle 613"/>
            <p:cNvSpPr>
              <a:spLocks noChangeArrowheads="1"/>
            </p:cNvSpPr>
            <p:nvPr/>
          </p:nvSpPr>
          <p:spPr bwMode="auto">
            <a:xfrm>
              <a:off x="1152179" y="39209257"/>
              <a:ext cx="5184575" cy="830997"/>
            </a:xfrm>
            <a:prstGeom prst="rect">
              <a:avLst/>
            </a:prstGeom>
            <a:solidFill>
              <a:schemeClr val="bg1"/>
            </a:solidFill>
            <a:ln w="9525">
              <a:noFill/>
              <a:miter lim="800000"/>
              <a:headEnd/>
              <a:tailEnd/>
            </a:ln>
            <a:effectLst/>
          </p:spPr>
          <p:txBody>
            <a:bodyPr wrap="square" anchor="ctr">
              <a:spAutoFit/>
            </a:bodyPr>
            <a:lstStyle/>
            <a:p>
              <a:r>
                <a:rPr lang="en-US" sz="4800" b="1" noProof="0">
                  <a:solidFill>
                    <a:srgbClr val="6358A0"/>
                  </a:solidFill>
                  <a:latin typeface="Inter SemiBold"/>
                  <a:ea typeface="Inter SemiBold"/>
                  <a:cs typeface="Tahoma" panose="020B0604030504040204" pitchFamily="34" charset="0"/>
                </a:rPr>
                <a:t>Acknowledgements</a:t>
              </a:r>
            </a:p>
          </p:txBody>
        </p:sp>
        <p:sp>
          <p:nvSpPr>
            <p:cNvPr id="20" name="Text Box 627">
              <a:extLst>
                <a:ext uri="{FF2B5EF4-FFF2-40B4-BE49-F238E27FC236}">
                  <a16:creationId xmlns:a16="http://schemas.microsoft.com/office/drawing/2014/main" id="{40A7E10A-BAA6-6FB3-8CFF-9D5EA2033DC7}"/>
                </a:ext>
              </a:extLst>
            </p:cNvPr>
            <p:cNvSpPr txBox="1">
              <a:spLocks noChangeArrowheads="1"/>
            </p:cNvSpPr>
            <p:nvPr/>
          </p:nvSpPr>
          <p:spPr bwMode="auto">
            <a:xfrm>
              <a:off x="936116" y="40263793"/>
              <a:ext cx="284436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300">
                  <a:solidFill>
                    <a:schemeClr val="tx1"/>
                  </a:solidFill>
                  <a:latin typeface="Times New Roman" panose="02020603050405020304" pitchFamily="18" charset="0"/>
                </a:defRPr>
              </a:lvl1pPr>
              <a:lvl2pPr marL="742950" indent="-285750" defTabSz="762000">
                <a:defRPr sz="2300">
                  <a:solidFill>
                    <a:schemeClr val="tx1"/>
                  </a:solidFill>
                  <a:latin typeface="Times New Roman" panose="02020603050405020304" pitchFamily="18" charset="0"/>
                </a:defRPr>
              </a:lvl2pPr>
              <a:lvl3pPr marL="1143000" indent="-228600" defTabSz="762000">
                <a:defRPr sz="2300">
                  <a:solidFill>
                    <a:schemeClr val="tx1"/>
                  </a:solidFill>
                  <a:latin typeface="Times New Roman" panose="02020603050405020304" pitchFamily="18" charset="0"/>
                </a:defRPr>
              </a:lvl3pPr>
              <a:lvl4pPr marL="1600200" indent="-228600" defTabSz="762000">
                <a:defRPr sz="2300">
                  <a:solidFill>
                    <a:schemeClr val="tx1"/>
                  </a:solidFill>
                  <a:latin typeface="Times New Roman" panose="02020603050405020304" pitchFamily="18" charset="0"/>
                </a:defRPr>
              </a:lvl4pPr>
              <a:lvl5pPr marL="2057400" indent="-228600" defTabSz="762000">
                <a:defRPr sz="2300">
                  <a:solidFill>
                    <a:schemeClr val="tx1"/>
                  </a:solidFill>
                  <a:latin typeface="Times New Roman" panose="02020603050405020304" pitchFamily="18" charset="0"/>
                </a:defRPr>
              </a:lvl5pPr>
              <a:lvl6pPr marL="2514600" indent="-228600" defTabSz="7620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defTabSz="7620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defTabSz="7620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defTabSz="762000" eaLnBrk="0" fontAlgn="base" hangingPunct="0">
                <a:spcBef>
                  <a:spcPct val="0"/>
                </a:spcBef>
                <a:spcAft>
                  <a:spcPct val="0"/>
                </a:spcAft>
                <a:defRPr sz="2300">
                  <a:solidFill>
                    <a:schemeClr val="tx1"/>
                  </a:solidFill>
                  <a:latin typeface="Times New Roman" panose="02020603050405020304" pitchFamily="18" charset="0"/>
                </a:defRPr>
              </a:lvl9pPr>
            </a:lstStyle>
            <a:p>
              <a:pPr algn="just"/>
              <a:r>
                <a:rPr lang="en-US" altLang="en-US" sz="3000">
                  <a:solidFill>
                    <a:srgbClr val="575756"/>
                  </a:solidFill>
                  <a:latin typeface="Inter SemiBold"/>
                  <a:ea typeface="Inter SemiBold"/>
                  <a:cs typeface="Arial" panose="020B0604020202020204" pitchFamily="34" charset="0"/>
                </a:rPr>
                <a:t>Acknowledgement: Use this box to acknowledge your partners and sponsors. The conference secretariat would like to thank you for your submissions and your willingness to apply our template and follow our advices.  </a:t>
              </a:r>
              <a:endParaRPr lang="en-GB" altLang="en-US" sz="3000">
                <a:solidFill>
                  <a:srgbClr val="575756"/>
                </a:solidFill>
                <a:latin typeface="Inter SemiBold"/>
                <a:ea typeface="Inter SemiBold"/>
                <a:cs typeface="Arial" panose="020B0604020202020204" pitchFamily="34" charset="0"/>
              </a:endParaRPr>
            </a:p>
          </p:txBody>
        </p:sp>
      </p:grpSp>
      <p:pic>
        <p:nvPicPr>
          <p:cNvPr id="23" name="Gráfico 22">
            <a:extLst>
              <a:ext uri="{FF2B5EF4-FFF2-40B4-BE49-F238E27FC236}">
                <a16:creationId xmlns:a16="http://schemas.microsoft.com/office/drawing/2014/main" id="{CDE62E40-2357-5380-B3FD-C37BFC6C574F}"/>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540111" y="523902"/>
            <a:ext cx="1908513" cy="1351864"/>
          </a:xfrm>
          <a:prstGeom prst="rect">
            <a:avLst/>
          </a:prstGeom>
        </p:spPr>
      </p:pic>
      <p:pic>
        <p:nvPicPr>
          <p:cNvPr id="24" name="Gráfico 23">
            <a:extLst>
              <a:ext uri="{FF2B5EF4-FFF2-40B4-BE49-F238E27FC236}">
                <a16:creationId xmlns:a16="http://schemas.microsoft.com/office/drawing/2014/main" id="{5F37B521-1AAA-B3C6-8B33-AD4493AB36B0}"/>
              </a:ext>
            </a:extLst>
          </p:cNvPr>
          <p:cNvPicPr>
            <a:picLocks noChangeAspect="1"/>
          </p:cNvPicPr>
          <p:nvPr/>
        </p:nvPicPr>
        <p:blipFill>
          <a:blip>
            <a:extLst>
              <a:ext uri="{96DAC541-7B7A-43D3-8B79-37D633B846F1}">
                <asvg:svgBlip xmlns:asvg="http://schemas.microsoft.com/office/drawing/2016/SVG/main" r:embed="rId7"/>
              </a:ext>
            </a:extLst>
          </a:blip>
          <a:srcRect l="51683" b="33626"/>
          <a:stretch>
            <a:fillRect/>
          </a:stretch>
        </p:blipFill>
        <p:spPr>
          <a:xfrm>
            <a:off x="473087" y="41444656"/>
            <a:ext cx="2835045" cy="1080000"/>
          </a:xfrm>
          <a:prstGeom prst="rect">
            <a:avLst/>
          </a:prstGeom>
        </p:spPr>
      </p:pic>
      <p:pic>
        <p:nvPicPr>
          <p:cNvPr id="26" name="Picture 28">
            <a:extLst>
              <a:ext uri="{FF2B5EF4-FFF2-40B4-BE49-F238E27FC236}">
                <a16:creationId xmlns:a16="http://schemas.microsoft.com/office/drawing/2014/main" id="{67AE41B1-09E6-C68A-4F8F-BA8B5719E35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348358" y="523902"/>
            <a:ext cx="2354993" cy="23568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grpSp>
        <p:nvGrpSpPr>
          <p:cNvPr id="31" name="Grupo 30">
            <a:extLst>
              <a:ext uri="{FF2B5EF4-FFF2-40B4-BE49-F238E27FC236}">
                <a16:creationId xmlns:a16="http://schemas.microsoft.com/office/drawing/2014/main" id="{65FF05D7-6987-3798-23FB-5CF9F8675B21}"/>
              </a:ext>
            </a:extLst>
          </p:cNvPr>
          <p:cNvGrpSpPr/>
          <p:nvPr/>
        </p:nvGrpSpPr>
        <p:grpSpPr>
          <a:xfrm>
            <a:off x="540111" y="19751769"/>
            <a:ext cx="29163240" cy="12159295"/>
            <a:chOff x="576115" y="22332961"/>
            <a:chExt cx="29163240" cy="12159295"/>
          </a:xfrm>
        </p:grpSpPr>
        <p:sp>
          <p:nvSpPr>
            <p:cNvPr id="3093" name="Rectangle 575"/>
            <p:cNvSpPr>
              <a:spLocks noChangeArrowheads="1"/>
            </p:cNvSpPr>
            <p:nvPr/>
          </p:nvSpPr>
          <p:spPr bwMode="auto">
            <a:xfrm>
              <a:off x="576115" y="22748590"/>
              <a:ext cx="29163240" cy="11743666"/>
            </a:xfrm>
            <a:prstGeom prst="rect">
              <a:avLst/>
            </a:prstGeom>
            <a:noFill/>
            <a:ln w="9525">
              <a:solidFill>
                <a:srgbClr val="6358A0"/>
              </a:solidFill>
              <a:miter lim="800000"/>
              <a:headEnd/>
              <a:tailEnd/>
            </a:ln>
          </p:spPr>
          <p:txBody>
            <a:bodyPr wrap="none" anchor="ctr"/>
            <a:lstStyle/>
            <a:p>
              <a:endParaRPr lang="en-US" noProof="0">
                <a:solidFill>
                  <a:srgbClr val="000000"/>
                </a:solidFill>
              </a:endParaRPr>
            </a:p>
          </p:txBody>
        </p:sp>
        <p:sp>
          <p:nvSpPr>
            <p:cNvPr id="76" name="Rectangle 613"/>
            <p:cNvSpPr>
              <a:spLocks noChangeArrowheads="1"/>
            </p:cNvSpPr>
            <p:nvPr/>
          </p:nvSpPr>
          <p:spPr bwMode="auto">
            <a:xfrm>
              <a:off x="1152179" y="22332961"/>
              <a:ext cx="5616624" cy="830997"/>
            </a:xfrm>
            <a:prstGeom prst="rect">
              <a:avLst/>
            </a:prstGeom>
            <a:solidFill>
              <a:schemeClr val="bg1"/>
            </a:solidFill>
            <a:ln w="9525">
              <a:noFill/>
              <a:miter lim="800000"/>
              <a:headEnd/>
              <a:tailEnd/>
            </a:ln>
            <a:effectLst/>
          </p:spPr>
          <p:txBody>
            <a:bodyPr wrap="square" anchor="ctr">
              <a:spAutoFit/>
            </a:bodyPr>
            <a:lstStyle/>
            <a:p>
              <a:r>
                <a:rPr lang="en-US" sz="4800" b="1" noProof="0">
                  <a:solidFill>
                    <a:srgbClr val="6358A0"/>
                  </a:solidFill>
                  <a:latin typeface="Inter SemiBold"/>
                  <a:ea typeface="Inter SemiBold"/>
                  <a:cs typeface="Tahoma" panose="020B0604030504040204" pitchFamily="34" charset="0"/>
                </a:rPr>
                <a:t>Results &amp; Discussion</a:t>
              </a:r>
            </a:p>
          </p:txBody>
        </p:sp>
        <p:sp>
          <p:nvSpPr>
            <p:cNvPr id="9" name="Text Box 627">
              <a:extLst>
                <a:ext uri="{FF2B5EF4-FFF2-40B4-BE49-F238E27FC236}">
                  <a16:creationId xmlns:a16="http://schemas.microsoft.com/office/drawing/2014/main" id="{9D74FA64-40AE-BA40-6525-B11065A7ECB6}"/>
                </a:ext>
              </a:extLst>
            </p:cNvPr>
            <p:cNvSpPr txBox="1">
              <a:spLocks noChangeArrowheads="1"/>
            </p:cNvSpPr>
            <p:nvPr/>
          </p:nvSpPr>
          <p:spPr bwMode="auto">
            <a:xfrm>
              <a:off x="936116" y="23572104"/>
              <a:ext cx="13896000"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762000">
                <a:defRPr sz="2300">
                  <a:solidFill>
                    <a:schemeClr val="tx1"/>
                  </a:solidFill>
                  <a:latin typeface="Times New Roman" panose="02020603050405020304" pitchFamily="18" charset="0"/>
                </a:defRPr>
              </a:lvl1pPr>
              <a:lvl2pPr marL="742950" indent="-285750" defTabSz="762000">
                <a:defRPr sz="2300">
                  <a:solidFill>
                    <a:schemeClr val="tx1"/>
                  </a:solidFill>
                  <a:latin typeface="Times New Roman" panose="02020603050405020304" pitchFamily="18" charset="0"/>
                </a:defRPr>
              </a:lvl2pPr>
              <a:lvl3pPr marL="1143000" indent="-228600" defTabSz="762000">
                <a:defRPr sz="2300">
                  <a:solidFill>
                    <a:schemeClr val="tx1"/>
                  </a:solidFill>
                  <a:latin typeface="Times New Roman" panose="02020603050405020304" pitchFamily="18" charset="0"/>
                </a:defRPr>
              </a:lvl3pPr>
              <a:lvl4pPr marL="1600200" indent="-228600" defTabSz="762000">
                <a:defRPr sz="2300">
                  <a:solidFill>
                    <a:schemeClr val="tx1"/>
                  </a:solidFill>
                  <a:latin typeface="Times New Roman" panose="02020603050405020304" pitchFamily="18" charset="0"/>
                </a:defRPr>
              </a:lvl4pPr>
              <a:lvl5pPr marL="2057400" indent="-228600" defTabSz="762000">
                <a:defRPr sz="2300">
                  <a:solidFill>
                    <a:schemeClr val="tx1"/>
                  </a:solidFill>
                  <a:latin typeface="Times New Roman" panose="02020603050405020304" pitchFamily="18" charset="0"/>
                </a:defRPr>
              </a:lvl5pPr>
              <a:lvl6pPr marL="2514600" indent="-228600" defTabSz="7620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defTabSz="7620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defTabSz="7620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defTabSz="762000" eaLnBrk="0" fontAlgn="base" hangingPunct="0">
                <a:spcBef>
                  <a:spcPct val="0"/>
                </a:spcBef>
                <a:spcAft>
                  <a:spcPct val="0"/>
                </a:spcAft>
                <a:defRPr sz="2300">
                  <a:solidFill>
                    <a:schemeClr val="tx1"/>
                  </a:solidFill>
                  <a:latin typeface="Times New Roman" panose="02020603050405020304" pitchFamily="18" charset="0"/>
                </a:defRPr>
              </a:lvl9pPr>
            </a:lstStyle>
            <a:p>
              <a:pPr algn="just"/>
              <a:r>
                <a:rPr lang="en-GB" altLang="en-US" sz="3000">
                  <a:solidFill>
                    <a:srgbClr val="575756"/>
                  </a:solidFill>
                  <a:latin typeface="Inter SemiBold"/>
                  <a:ea typeface="Inter SemiBold"/>
                  <a:cs typeface="Arial" panose="020B0604020202020204" pitchFamily="34" charset="0"/>
                </a:rPr>
                <a:t>Fill with text. Fill with text. Fill with text. Fill with text. Fill with text. Fill with text. Fill with text. Fill with text. Fill with text. Fill with text. Fill with text. Fill with text. Fill with text. </a:t>
              </a:r>
            </a:p>
            <a:p>
              <a:pPr algn="just"/>
              <a:endParaRPr lang="en-GB" altLang="en-US" sz="3000">
                <a:solidFill>
                  <a:srgbClr val="575756"/>
                </a:solidFill>
                <a:latin typeface="Inter SemiBold"/>
                <a:ea typeface="Inter SemiBold"/>
                <a:cs typeface="Arial" panose="020B0604020202020204" pitchFamily="34" charset="0"/>
              </a:endParaRPr>
            </a:p>
            <a:p>
              <a:pPr algn="just"/>
              <a:r>
                <a:rPr lang="en-GB" altLang="en-US" sz="3000">
                  <a:solidFill>
                    <a:srgbClr val="575756"/>
                  </a:solidFill>
                  <a:latin typeface="Inter SemiBold"/>
                  <a:ea typeface="Inter SemiBold"/>
                  <a:cs typeface="Arial" panose="020B0604020202020204" pitchFamily="34" charset="0"/>
                </a:rPr>
                <a:t>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a:t>
              </a:r>
            </a:p>
          </p:txBody>
        </p:sp>
        <p:sp>
          <p:nvSpPr>
            <p:cNvPr id="27" name="Text Box 627">
              <a:extLst>
                <a:ext uri="{FF2B5EF4-FFF2-40B4-BE49-F238E27FC236}">
                  <a16:creationId xmlns:a16="http://schemas.microsoft.com/office/drawing/2014/main" id="{82F52F81-FB60-8B9B-7DF0-55CE2DE470AE}"/>
                </a:ext>
              </a:extLst>
            </p:cNvPr>
            <p:cNvSpPr txBox="1">
              <a:spLocks noChangeArrowheads="1"/>
            </p:cNvSpPr>
            <p:nvPr/>
          </p:nvSpPr>
          <p:spPr bwMode="auto">
            <a:xfrm>
              <a:off x="15483354" y="23572104"/>
              <a:ext cx="138960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762000">
                <a:defRPr sz="2300">
                  <a:solidFill>
                    <a:schemeClr val="tx1"/>
                  </a:solidFill>
                  <a:latin typeface="Times New Roman" panose="02020603050405020304" pitchFamily="18" charset="0"/>
                </a:defRPr>
              </a:lvl1pPr>
              <a:lvl2pPr marL="742950" indent="-285750" defTabSz="762000">
                <a:defRPr sz="2300">
                  <a:solidFill>
                    <a:schemeClr val="tx1"/>
                  </a:solidFill>
                  <a:latin typeface="Times New Roman" panose="02020603050405020304" pitchFamily="18" charset="0"/>
                </a:defRPr>
              </a:lvl2pPr>
              <a:lvl3pPr marL="1143000" indent="-228600" defTabSz="762000">
                <a:defRPr sz="2300">
                  <a:solidFill>
                    <a:schemeClr val="tx1"/>
                  </a:solidFill>
                  <a:latin typeface="Times New Roman" panose="02020603050405020304" pitchFamily="18" charset="0"/>
                </a:defRPr>
              </a:lvl3pPr>
              <a:lvl4pPr marL="1600200" indent="-228600" defTabSz="762000">
                <a:defRPr sz="2300">
                  <a:solidFill>
                    <a:schemeClr val="tx1"/>
                  </a:solidFill>
                  <a:latin typeface="Times New Roman" panose="02020603050405020304" pitchFamily="18" charset="0"/>
                </a:defRPr>
              </a:lvl4pPr>
              <a:lvl5pPr marL="2057400" indent="-228600" defTabSz="762000">
                <a:defRPr sz="2300">
                  <a:solidFill>
                    <a:schemeClr val="tx1"/>
                  </a:solidFill>
                  <a:latin typeface="Times New Roman" panose="02020603050405020304" pitchFamily="18" charset="0"/>
                </a:defRPr>
              </a:lvl5pPr>
              <a:lvl6pPr marL="2514600" indent="-228600" defTabSz="7620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defTabSz="7620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defTabSz="7620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defTabSz="762000" eaLnBrk="0" fontAlgn="base" hangingPunct="0">
                <a:spcBef>
                  <a:spcPct val="0"/>
                </a:spcBef>
                <a:spcAft>
                  <a:spcPct val="0"/>
                </a:spcAft>
                <a:defRPr sz="2300">
                  <a:solidFill>
                    <a:schemeClr val="tx1"/>
                  </a:solidFill>
                  <a:latin typeface="Times New Roman" panose="02020603050405020304" pitchFamily="18" charset="0"/>
                </a:defRPr>
              </a:lvl9pPr>
            </a:lstStyle>
            <a:p>
              <a:pPr algn="just"/>
              <a:r>
                <a:rPr lang="en-GB" altLang="en-US" sz="3000">
                  <a:solidFill>
                    <a:srgbClr val="575756"/>
                  </a:solidFill>
                  <a:latin typeface="Inter SemiBold"/>
                  <a:ea typeface="Inter SemiBold"/>
                  <a:cs typeface="Arial" panose="020B0604020202020204" pitchFamily="34" charset="0"/>
                </a:rPr>
                <a:t>Fill with text. Fill with text. Fill with text. Fill with text. Fill with text. Fill with text. Fill with text. Fill with text. Fill with text. Fill with text. Fill with text. Fill with text. Fill with text. </a:t>
              </a:r>
            </a:p>
            <a:p>
              <a:pPr algn="just"/>
              <a:endParaRPr lang="en-GB" altLang="en-US" sz="3000">
                <a:solidFill>
                  <a:srgbClr val="575756"/>
                </a:solidFill>
                <a:latin typeface="Inter SemiBold"/>
                <a:ea typeface="Inter SemiBold"/>
                <a:cs typeface="Arial" panose="020B0604020202020204" pitchFamily="34" charset="0"/>
              </a:endParaRPr>
            </a:p>
            <a:p>
              <a:pPr algn="just"/>
              <a:r>
                <a:rPr lang="en-GB" altLang="en-US" sz="3000">
                  <a:solidFill>
                    <a:srgbClr val="575756"/>
                  </a:solidFill>
                  <a:latin typeface="Inter SemiBold"/>
                  <a:ea typeface="Inter SemiBold"/>
                  <a:cs typeface="Arial" panose="020B0604020202020204" pitchFamily="34" charset="0"/>
                </a:rPr>
                <a:t>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a:t>
              </a:r>
            </a:p>
          </p:txBody>
        </p:sp>
      </p:grpSp>
      <p:grpSp>
        <p:nvGrpSpPr>
          <p:cNvPr id="32" name="Grupo 31">
            <a:extLst>
              <a:ext uri="{FF2B5EF4-FFF2-40B4-BE49-F238E27FC236}">
                <a16:creationId xmlns:a16="http://schemas.microsoft.com/office/drawing/2014/main" id="{7DA3EED2-3CCE-58FB-EF4D-8943DC6627AF}"/>
              </a:ext>
            </a:extLst>
          </p:cNvPr>
          <p:cNvGrpSpPr/>
          <p:nvPr/>
        </p:nvGrpSpPr>
        <p:grpSpPr>
          <a:xfrm>
            <a:off x="540111" y="32520072"/>
            <a:ext cx="29163240" cy="3475026"/>
            <a:chOff x="576115" y="7289750"/>
            <a:chExt cx="29163240" cy="3475026"/>
          </a:xfrm>
        </p:grpSpPr>
        <p:sp>
          <p:nvSpPr>
            <p:cNvPr id="33" name="Rectangle 573">
              <a:extLst>
                <a:ext uri="{FF2B5EF4-FFF2-40B4-BE49-F238E27FC236}">
                  <a16:creationId xmlns:a16="http://schemas.microsoft.com/office/drawing/2014/main" id="{6D98DDD9-0FF5-7613-5C82-966F147CF1B0}"/>
                </a:ext>
              </a:extLst>
            </p:cNvPr>
            <p:cNvSpPr>
              <a:spLocks noChangeArrowheads="1"/>
            </p:cNvSpPr>
            <p:nvPr/>
          </p:nvSpPr>
          <p:spPr bwMode="auto">
            <a:xfrm>
              <a:off x="576115" y="7705477"/>
              <a:ext cx="29163240" cy="3059299"/>
            </a:xfrm>
            <a:prstGeom prst="rect">
              <a:avLst/>
            </a:prstGeom>
            <a:noFill/>
            <a:ln w="9525">
              <a:solidFill>
                <a:srgbClr val="6358A0"/>
              </a:solidFill>
              <a:miter lim="800000"/>
              <a:headEnd/>
              <a:tailEnd/>
            </a:ln>
          </p:spPr>
          <p:txBody>
            <a:bodyPr wrap="none" anchor="ctr"/>
            <a:lstStyle/>
            <a:p>
              <a:endParaRPr lang="en-US" noProof="0">
                <a:solidFill>
                  <a:srgbClr val="000000"/>
                </a:solidFill>
              </a:endParaRPr>
            </a:p>
          </p:txBody>
        </p:sp>
        <p:sp>
          <p:nvSpPr>
            <p:cNvPr id="34" name="Rectangle 613">
              <a:extLst>
                <a:ext uri="{FF2B5EF4-FFF2-40B4-BE49-F238E27FC236}">
                  <a16:creationId xmlns:a16="http://schemas.microsoft.com/office/drawing/2014/main" id="{C19B7419-B49A-6772-106A-83E61AB4166E}"/>
                </a:ext>
              </a:extLst>
            </p:cNvPr>
            <p:cNvSpPr>
              <a:spLocks noChangeArrowheads="1"/>
            </p:cNvSpPr>
            <p:nvPr/>
          </p:nvSpPr>
          <p:spPr bwMode="auto">
            <a:xfrm>
              <a:off x="1152179" y="7289750"/>
              <a:ext cx="3211135" cy="830997"/>
            </a:xfrm>
            <a:prstGeom prst="rect">
              <a:avLst/>
            </a:prstGeom>
            <a:solidFill>
              <a:schemeClr val="bg1"/>
            </a:solidFill>
            <a:ln w="9525">
              <a:noFill/>
              <a:miter lim="800000"/>
              <a:headEnd/>
              <a:tailEnd/>
            </a:ln>
            <a:effectLst/>
          </p:spPr>
          <p:txBody>
            <a:bodyPr wrap="none" anchor="ctr">
              <a:spAutoFit/>
            </a:bodyPr>
            <a:lstStyle/>
            <a:p>
              <a:r>
                <a:rPr lang="en-US" sz="4800" b="1" dirty="0">
                  <a:solidFill>
                    <a:srgbClr val="6358A0"/>
                  </a:solidFill>
                  <a:latin typeface="Inter SemiBold"/>
                  <a:ea typeface="Inter SemiBold"/>
                  <a:cs typeface="Tahoma" panose="020B0604030504040204" pitchFamily="34" charset="0"/>
                </a:rPr>
                <a:t>Conclusions</a:t>
              </a:r>
              <a:endParaRPr lang="en-US" sz="4800" b="1" noProof="0" dirty="0">
                <a:solidFill>
                  <a:srgbClr val="6358A0"/>
                </a:solidFill>
                <a:latin typeface="Inter SemiBold"/>
                <a:ea typeface="Inter SemiBold"/>
                <a:cs typeface="Tahoma" panose="020B0604030504040204" pitchFamily="34" charset="0"/>
              </a:endParaRPr>
            </a:p>
          </p:txBody>
        </p:sp>
        <p:sp>
          <p:nvSpPr>
            <p:cNvPr id="35" name="Rectangle 9">
              <a:extLst>
                <a:ext uri="{FF2B5EF4-FFF2-40B4-BE49-F238E27FC236}">
                  <a16:creationId xmlns:a16="http://schemas.microsoft.com/office/drawing/2014/main" id="{07B1E707-33B8-6E22-3B7B-0CB739EF9551}"/>
                </a:ext>
              </a:extLst>
            </p:cNvPr>
            <p:cNvSpPr>
              <a:spLocks noChangeArrowheads="1"/>
            </p:cNvSpPr>
            <p:nvPr/>
          </p:nvSpPr>
          <p:spPr bwMode="auto">
            <a:xfrm>
              <a:off x="936116" y="8281344"/>
              <a:ext cx="28443238" cy="1939635"/>
            </a:xfrm>
            <a:prstGeom prst="rect">
              <a:avLst/>
            </a:prstGeom>
            <a:noFill/>
            <a:ln>
              <a:noFill/>
            </a:ln>
            <a:effectLst/>
            <a:extLst>
              <a:ext uri="{909E8E84-426E-40DD-AFC4-6F175D3DCCD1}">
                <a14:hiddenFill xmlns:a14="http://schemas.microsoft.com/office/drawing/2010/main">
                  <a:gradFill rotWithShape="0">
                    <a:gsLst>
                      <a:gs pos="0">
                        <a:srgbClr val="000066"/>
                      </a:gs>
                      <a:gs pos="100000">
                        <a:srgbClr val="0066FF"/>
                      </a:gs>
                    </a:gsLst>
                    <a:lin ang="5400000" scaled="1"/>
                  </a:gradFill>
                </a14:hiddenFill>
              </a:ext>
              <a:ext uri="{91240B29-F687-4F45-9708-019B960494DF}">
                <a14:hiddenLine xmlns:a14="http://schemas.microsoft.com/office/drawing/2010/main" w="9525">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defTabSz="762000">
                <a:defRPr sz="2300">
                  <a:solidFill>
                    <a:schemeClr val="tx1"/>
                  </a:solidFill>
                  <a:latin typeface="Times New Roman" panose="02020603050405020304" pitchFamily="18" charset="0"/>
                </a:defRPr>
              </a:lvl1pPr>
              <a:lvl2pPr marL="742950" indent="-285750" defTabSz="762000">
                <a:defRPr sz="2300">
                  <a:solidFill>
                    <a:schemeClr val="tx1"/>
                  </a:solidFill>
                  <a:latin typeface="Times New Roman" panose="02020603050405020304" pitchFamily="18" charset="0"/>
                </a:defRPr>
              </a:lvl2pPr>
              <a:lvl3pPr marL="1143000" indent="-228600" defTabSz="762000">
                <a:defRPr sz="2300">
                  <a:solidFill>
                    <a:schemeClr val="tx1"/>
                  </a:solidFill>
                  <a:latin typeface="Times New Roman" panose="02020603050405020304" pitchFamily="18" charset="0"/>
                </a:defRPr>
              </a:lvl3pPr>
              <a:lvl4pPr marL="1600200" indent="-228600" defTabSz="762000">
                <a:defRPr sz="2300">
                  <a:solidFill>
                    <a:schemeClr val="tx1"/>
                  </a:solidFill>
                  <a:latin typeface="Times New Roman" panose="02020603050405020304" pitchFamily="18" charset="0"/>
                </a:defRPr>
              </a:lvl4pPr>
              <a:lvl5pPr marL="2057400" indent="-228600" defTabSz="762000">
                <a:defRPr sz="2300">
                  <a:solidFill>
                    <a:schemeClr val="tx1"/>
                  </a:solidFill>
                  <a:latin typeface="Times New Roman" panose="02020603050405020304" pitchFamily="18" charset="0"/>
                </a:defRPr>
              </a:lvl5pPr>
              <a:lvl6pPr marL="2514600" indent="-228600" defTabSz="7620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defTabSz="7620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defTabSz="7620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defTabSz="762000" eaLnBrk="0" fontAlgn="base" hangingPunct="0">
                <a:spcBef>
                  <a:spcPct val="0"/>
                </a:spcBef>
                <a:spcAft>
                  <a:spcPct val="0"/>
                </a:spcAft>
                <a:defRPr sz="2300">
                  <a:solidFill>
                    <a:schemeClr val="tx1"/>
                  </a:solidFill>
                  <a:latin typeface="Times New Roman" panose="02020603050405020304" pitchFamily="18" charset="0"/>
                </a:defRPr>
              </a:lvl9pPr>
            </a:lstStyle>
            <a:p>
              <a:pPr algn="just"/>
              <a:r>
                <a:rPr lang="en-GB" altLang="en-US" sz="3000" dirty="0">
                  <a:solidFill>
                    <a:srgbClr val="575756"/>
                  </a:solidFill>
                  <a:latin typeface="Inter SemiBold"/>
                  <a:ea typeface="Inter SemiBold"/>
                  <a:cs typeface="Arial" panose="020B0604020202020204" pitchFamily="34" charset="0"/>
                </a:rPr>
                <a:t>Fill with text. Fill with text. Fill with text. Fill with text. Fill with text. Fill with text. Fill with text. Fill with text. Fill with text. Fill with text. Fill with text. Fill with text. Fill with text. </a:t>
              </a:r>
            </a:p>
            <a:p>
              <a:pPr algn="just"/>
              <a:endParaRPr lang="en-GB" altLang="en-US" sz="3000" dirty="0">
                <a:solidFill>
                  <a:srgbClr val="575756"/>
                </a:solidFill>
                <a:latin typeface="Inter SemiBold"/>
                <a:ea typeface="Inter SemiBold"/>
                <a:cs typeface="Arial" panose="020B0604020202020204" pitchFamily="34" charset="0"/>
              </a:endParaRPr>
            </a:p>
            <a:p>
              <a:pPr algn="just"/>
              <a:r>
                <a:rPr lang="en-GB" altLang="en-US" sz="3000" dirty="0">
                  <a:solidFill>
                    <a:srgbClr val="575756"/>
                  </a:solidFill>
                  <a:latin typeface="Inter SemiBold"/>
                  <a:ea typeface="Inter SemiBold"/>
                  <a:cs typeface="Arial" panose="020B0604020202020204" pitchFamily="34" charset="0"/>
                </a:rPr>
                <a:t>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a:t>
              </a:r>
            </a:p>
          </p:txBody>
        </p:sp>
      </p:grpSp>
      <p:grpSp>
        <p:nvGrpSpPr>
          <p:cNvPr id="12" name="Grupo 11">
            <a:extLst>
              <a:ext uri="{FF2B5EF4-FFF2-40B4-BE49-F238E27FC236}">
                <a16:creationId xmlns:a16="http://schemas.microsoft.com/office/drawing/2014/main" id="{397C0976-BB78-8F7E-EAE4-919BC92480A3}"/>
              </a:ext>
            </a:extLst>
          </p:cNvPr>
          <p:cNvGrpSpPr>
            <a:grpSpLocks noChangeAspect="1"/>
          </p:cNvGrpSpPr>
          <p:nvPr/>
        </p:nvGrpSpPr>
        <p:grpSpPr>
          <a:xfrm>
            <a:off x="3636984" y="41561619"/>
            <a:ext cx="12755315" cy="1044000"/>
            <a:chOff x="641937" y="41044984"/>
            <a:chExt cx="9677524" cy="792088"/>
          </a:xfrm>
        </p:grpSpPr>
        <p:pic>
          <p:nvPicPr>
            <p:cNvPr id="10" name="Gráfico 9">
              <a:extLst>
                <a:ext uri="{FF2B5EF4-FFF2-40B4-BE49-F238E27FC236}">
                  <a16:creationId xmlns:a16="http://schemas.microsoft.com/office/drawing/2014/main" id="{519FAA4B-6466-C2A5-D8EF-AF203F29B620}"/>
                </a:ext>
              </a:extLst>
            </p:cNvPr>
            <p:cNvPicPr>
              <a:picLocks noChangeAspect="1"/>
            </p:cNvPicPr>
            <p:nvPr/>
          </p:nvPicPr>
          <p:blipFill>
            <a:blip>
              <a:extLst>
                <a:ext uri="{96DAC541-7B7A-43D3-8B79-37D633B846F1}">
                  <asvg:svgBlip xmlns:asvg="http://schemas.microsoft.com/office/drawing/2016/SVG/main" r:embed="rId9"/>
                </a:ext>
              </a:extLst>
            </a:blip>
            <a:srcRect b="43042"/>
            <a:stretch>
              <a:fillRect/>
            </a:stretch>
          </p:blipFill>
          <p:spPr>
            <a:xfrm>
              <a:off x="641937" y="41064450"/>
              <a:ext cx="4041548" cy="772622"/>
            </a:xfrm>
            <a:prstGeom prst="rect">
              <a:avLst/>
            </a:prstGeom>
          </p:spPr>
        </p:pic>
        <p:pic>
          <p:nvPicPr>
            <p:cNvPr id="7" name="Gráfico 6">
              <a:extLst>
                <a:ext uri="{FF2B5EF4-FFF2-40B4-BE49-F238E27FC236}">
                  <a16:creationId xmlns:a16="http://schemas.microsoft.com/office/drawing/2014/main" id="{4A00086D-86AB-B54E-8861-7F460A302847}"/>
                </a:ext>
              </a:extLst>
            </p:cNvPr>
            <p:cNvPicPr>
              <a:picLocks noChangeAspect="1"/>
            </p:cNvPicPr>
            <p:nvPr/>
          </p:nvPicPr>
          <p:blipFill>
            <a:blip>
              <a:extLst>
                <a:ext uri="{96DAC541-7B7A-43D3-8B79-37D633B846F1}">
                  <asvg:svgBlip xmlns:asvg="http://schemas.microsoft.com/office/drawing/2016/SVG/main" r:embed="rId9"/>
                </a:ext>
              </a:extLst>
            </a:blip>
            <a:srcRect t="57051"/>
            <a:stretch>
              <a:fillRect/>
            </a:stretch>
          </p:blipFill>
          <p:spPr>
            <a:xfrm>
              <a:off x="4824587" y="41044984"/>
              <a:ext cx="5494874" cy="792088"/>
            </a:xfrm>
            <a:prstGeom prst="rect">
              <a:avLst/>
            </a:prstGeom>
          </p:spPr>
        </p:pic>
      </p:grpSp>
    </p:spTree>
  </p:cSld>
  <p:clrMapOvr>
    <a:masterClrMapping/>
  </p:clrMapOvr>
  <p:transition/>
</p:sld>
</file>

<file path=ppt/theme/theme1.xml><?xml version="1.0" encoding="utf-8"?>
<a:theme xmlns:a="http://schemas.openxmlformats.org/drawingml/2006/main" name="Diseño personalizado">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20D1CC0437E37B4E9366F16B42F46CBB" ma:contentTypeVersion="13" ma:contentTypeDescription="Crear nuevo documento." ma:contentTypeScope="" ma:versionID="8874c57767039ebec468824c7858111d">
  <xsd:schema xmlns:xsd="http://www.w3.org/2001/XMLSchema" xmlns:xs="http://www.w3.org/2001/XMLSchema" xmlns:p="http://schemas.microsoft.com/office/2006/metadata/properties" xmlns:ns2="f761f921-2a61-46eb-98b4-b7d28aeb5ffe" xmlns:ns3="c7632e91-2a85-4827-8f47-803f9e16634c" targetNamespace="http://schemas.microsoft.com/office/2006/metadata/properties" ma:root="true" ma:fieldsID="517325cce03d74fd6e405b5099213ff1" ns2:_="" ns3:_="">
    <xsd:import namespace="f761f921-2a61-46eb-98b4-b7d28aeb5ffe"/>
    <xsd:import namespace="c7632e91-2a85-4827-8f47-803f9e1663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BillingMetadata"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61f921-2a61-46eb-98b4-b7d28aeb5f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Etiquetas de imagen" ma:readOnly="false" ma:fieldId="{5cf76f15-5ced-4ddc-b409-7134ff3c332f}" ma:taxonomyMulti="true" ma:sspId="82edaa9f-4387-4094-a985-533d7041b10f" ma:termSetId="09814cd3-568e-fe90-9814-8d621ff8fb84" ma:anchorId="fba54fb3-c3e1-fe81-a776-ca4b69148c4d" ma:open="true" ma:isKeyword="false">
      <xsd:complexType>
        <xsd:sequence>
          <xsd:element ref="pc:Terms" minOccurs="0" maxOccurs="1"/>
        </xsd:sequence>
      </xsd:complexType>
    </xsd:element>
    <xsd:element name="MediaServiceBillingMetadata" ma:index="18" nillable="true" ma:displayName="MediaServiceBillingMetadata" ma:hidden="true" ma:internalName="MediaServiceBillingMetadata" ma:readOnly="true">
      <xsd:simpleType>
        <xsd:restriction base="dms:Note"/>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7632e91-2a85-4827-8f47-803f9e16634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6d6ebf8-48ca-47b2-84e4-7fa08a944ef0}" ma:internalName="TaxCatchAll" ma:showField="CatchAllData" ma:web="c7632e91-2a85-4827-8f47-803f9e1663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7632e91-2a85-4827-8f47-803f9e16634c" xsi:nil="true"/>
    <lcf76f155ced4ddcb4097134ff3c332f xmlns="f761f921-2a61-46eb-98b4-b7d28aeb5ff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2DC55E7-DB71-4790-BF87-E6F1F6CCEC3D}">
  <ds:schemaRefs>
    <ds:schemaRef ds:uri="c7632e91-2a85-4827-8f47-803f9e16634c"/>
    <ds:schemaRef ds:uri="f761f921-2a61-46eb-98b4-b7d28aeb5ff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8DE6FE2-B1F2-41EC-972C-1BB82F4FBC9C}">
  <ds:schemaRefs>
    <ds:schemaRef ds:uri="http://schemas.microsoft.com/sharepoint/v3/contenttype/forms"/>
  </ds:schemaRefs>
</ds:datastoreItem>
</file>

<file path=customXml/itemProps3.xml><?xml version="1.0" encoding="utf-8"?>
<ds:datastoreItem xmlns:ds="http://schemas.openxmlformats.org/officeDocument/2006/customXml" ds:itemID="{569C26A0-4261-4F1E-8712-733E0AF422AA}">
  <ds:schemaRefs>
    <ds:schemaRef ds:uri="c7632e91-2a85-4827-8f47-803f9e16634c"/>
    <ds:schemaRef ds:uri="f761f921-2a61-46eb-98b4-b7d28aeb5ff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847</Words>
  <Application>Microsoft Office PowerPoint</Application>
  <PresentationFormat>Personalizado</PresentationFormat>
  <Paragraphs>50</Paragraphs>
  <Slides>1</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vt:i4>
      </vt:variant>
    </vt:vector>
  </HeadingPairs>
  <TitlesOfParts>
    <vt:vector size="7" baseType="lpstr">
      <vt:lpstr>Aptos</vt:lpstr>
      <vt:lpstr>Arial</vt:lpstr>
      <vt:lpstr>Calibri</vt:lpstr>
      <vt:lpstr>Inter SemiBold</vt:lpstr>
      <vt:lpstr>Tahoma</vt:lpstr>
      <vt:lpstr>Diseño personalizado</vt:lpstr>
      <vt:lpstr>Presentación de PowerPoint</vt:lpstr>
    </vt:vector>
  </TitlesOfParts>
  <Company>UPV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IWA AD19 Poster</dc:title>
  <dc:creator>IWA AD19</dc:creator>
  <cp:keywords>IWA AD19 Poster</cp:keywords>
  <cp:lastModifiedBy>Angel Robles Martinez</cp:lastModifiedBy>
  <cp:revision>1</cp:revision>
  <cp:lastPrinted>2010-10-14T14:48:48Z</cp:lastPrinted>
  <dcterms:created xsi:type="dcterms:W3CDTF">2004-01-15T10:30:27Z</dcterms:created>
  <dcterms:modified xsi:type="dcterms:W3CDTF">2026-05-04T15:36:38Z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0x01010020D1CC0437E37B4E9366F16B42F46CBB</vt:lpwstr>
  </property>
  <property fmtid="{D5CDD505-2E9C-101B-9397-08002B2CF9AE}" pid="3" name="MediaServiceImageTags">
    <vt:lpwstr/>
  </property>
</Properties>
</file>