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1"/>
  </p:notesMasterIdLst>
  <p:sldIdLst>
    <p:sldId id="258" r:id="rId5"/>
    <p:sldId id="260" r:id="rId6"/>
    <p:sldId id="263" r:id="rId7"/>
    <p:sldId id="261" r:id="rId8"/>
    <p:sldId id="262" r:id="rId9"/>
    <p:sldId id="259" r:id="rId10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75756"/>
    <a:srgbClr val="6358A0"/>
    <a:srgbClr val="4BB1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0AFCC68-8837-4032-8DF8-9E5CC34689B4}" v="5" dt="2026-05-04T13:46:52.24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854" autoAdjust="0"/>
    <p:restoredTop sz="94404" autoAdjust="0"/>
  </p:normalViewPr>
  <p:slideViewPr>
    <p:cSldViewPr snapToGrid="0">
      <p:cViewPr varScale="1">
        <p:scale>
          <a:sx n="99" d="100"/>
          <a:sy n="99" d="100"/>
        </p:scale>
        <p:origin x="78" y="65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1" d="100"/>
          <a:sy n="81" d="100"/>
        </p:scale>
        <p:origin x="196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gel Robles Martinez" userId="24137c1d-5a47-442c-a7c6-89d212d8081a" providerId="ADAL" clId="{A94C8426-DF22-4B95-A19D-A756329B309F}"/>
    <pc:docChg chg="undo custSel modSld modMainMaster">
      <pc:chgData name="Angel Robles Martinez" userId="24137c1d-5a47-442c-a7c6-89d212d8081a" providerId="ADAL" clId="{A94C8426-DF22-4B95-A19D-A756329B309F}" dt="2026-05-02T20:41:34.929" v="81" actId="478"/>
      <pc:docMkLst>
        <pc:docMk/>
      </pc:docMkLst>
      <pc:sldChg chg="modSp mod">
        <pc:chgData name="Angel Robles Martinez" userId="24137c1d-5a47-442c-a7c6-89d212d8081a" providerId="ADAL" clId="{A94C8426-DF22-4B95-A19D-A756329B309F}" dt="2026-05-02T20:30:27.576" v="13" actId="2711"/>
        <pc:sldMkLst>
          <pc:docMk/>
          <pc:sldMk cId="1763627448" sldId="260"/>
        </pc:sldMkLst>
        <pc:spChg chg="mod">
          <ac:chgData name="Angel Robles Martinez" userId="24137c1d-5a47-442c-a7c6-89d212d8081a" providerId="ADAL" clId="{A94C8426-DF22-4B95-A19D-A756329B309F}" dt="2026-05-02T20:30:27.576" v="13" actId="2711"/>
          <ac:spMkLst>
            <pc:docMk/>
            <pc:sldMk cId="1763627448" sldId="260"/>
            <ac:spMk id="16" creationId="{DA2051EA-73FF-2606-EACA-EF4CC94431A0}"/>
          </ac:spMkLst>
        </pc:spChg>
      </pc:sldChg>
      <pc:sldMasterChg chg="modSp mod modSldLayout">
        <pc:chgData name="Angel Robles Martinez" userId="24137c1d-5a47-442c-a7c6-89d212d8081a" providerId="ADAL" clId="{A94C8426-DF22-4B95-A19D-A756329B309F}" dt="2026-05-02T20:41:34.929" v="81" actId="478"/>
        <pc:sldMasterMkLst>
          <pc:docMk/>
          <pc:sldMasterMk cId="357041525" sldId="2147483660"/>
        </pc:sldMasterMkLst>
        <pc:spChg chg="mod">
          <ac:chgData name="Angel Robles Martinez" userId="24137c1d-5a47-442c-a7c6-89d212d8081a" providerId="ADAL" clId="{A94C8426-DF22-4B95-A19D-A756329B309F}" dt="2026-05-02T20:28:42.072" v="10" actId="20577"/>
          <ac:spMkLst>
            <pc:docMk/>
            <pc:sldMasterMk cId="357041525" sldId="2147483660"/>
            <ac:spMk id="3" creationId="{00000000-0000-0000-0000-000000000000}"/>
          </ac:spMkLst>
        </pc:spChg>
        <pc:sldLayoutChg chg="modSp mod">
          <pc:chgData name="Angel Robles Martinez" userId="24137c1d-5a47-442c-a7c6-89d212d8081a" providerId="ADAL" clId="{A94C8426-DF22-4B95-A19D-A756329B309F}" dt="2026-05-02T20:29:09.998" v="12" actId="2711"/>
          <pc:sldLayoutMkLst>
            <pc:docMk/>
            <pc:sldMasterMk cId="357041525" sldId="2147483660"/>
            <pc:sldLayoutMk cId="2639785087" sldId="2147483661"/>
          </pc:sldLayoutMkLst>
          <pc:spChg chg="mod">
            <ac:chgData name="Angel Robles Martinez" userId="24137c1d-5a47-442c-a7c6-89d212d8081a" providerId="ADAL" clId="{A94C8426-DF22-4B95-A19D-A756329B309F}" dt="2026-05-02T20:29:01.953" v="11" actId="2711"/>
            <ac:spMkLst>
              <pc:docMk/>
              <pc:sldMasterMk cId="357041525" sldId="2147483660"/>
              <pc:sldLayoutMk cId="2639785087" sldId="2147483661"/>
              <ac:spMk id="4" creationId="{7DB9F041-5DD6-7B3D-3A3B-57591A80D523}"/>
            </ac:spMkLst>
          </pc:spChg>
          <pc:spChg chg="mod">
            <ac:chgData name="Angel Robles Martinez" userId="24137c1d-5a47-442c-a7c6-89d212d8081a" providerId="ADAL" clId="{A94C8426-DF22-4B95-A19D-A756329B309F}" dt="2026-05-02T20:29:09.998" v="12" actId="2711"/>
            <ac:spMkLst>
              <pc:docMk/>
              <pc:sldMasterMk cId="357041525" sldId="2147483660"/>
              <pc:sldLayoutMk cId="2639785087" sldId="2147483661"/>
              <ac:spMk id="6" creationId="{AE56D007-4DB4-B26B-CA0B-46B79C9AF60E}"/>
            </ac:spMkLst>
          </pc:spChg>
        </pc:sldLayoutChg>
        <pc:sldLayoutChg chg="modSp mod">
          <pc:chgData name="Angel Robles Martinez" userId="24137c1d-5a47-442c-a7c6-89d212d8081a" providerId="ADAL" clId="{A94C8426-DF22-4B95-A19D-A756329B309F}" dt="2026-05-02T20:28:00.693" v="9" actId="2711"/>
          <pc:sldLayoutMkLst>
            <pc:docMk/>
            <pc:sldMasterMk cId="357041525" sldId="2147483660"/>
            <pc:sldLayoutMk cId="2668105916" sldId="2147483662"/>
          </pc:sldLayoutMkLst>
          <pc:spChg chg="mod">
            <ac:chgData name="Angel Robles Martinez" userId="24137c1d-5a47-442c-a7c6-89d212d8081a" providerId="ADAL" clId="{A94C8426-DF22-4B95-A19D-A756329B309F}" dt="2026-05-02T20:28:00.693" v="9" actId="2711"/>
            <ac:spMkLst>
              <pc:docMk/>
              <pc:sldMasterMk cId="357041525" sldId="2147483660"/>
              <pc:sldLayoutMk cId="2668105916" sldId="2147483662"/>
              <ac:spMk id="8" creationId="{05CADAE0-4BBF-B300-A5E5-07C44E1CC9A2}"/>
            </ac:spMkLst>
          </pc:spChg>
        </pc:sldLayoutChg>
        <pc:sldLayoutChg chg="modSp mod">
          <pc:chgData name="Angel Robles Martinez" userId="24137c1d-5a47-442c-a7c6-89d212d8081a" providerId="ADAL" clId="{A94C8426-DF22-4B95-A19D-A756329B309F}" dt="2026-05-02T20:27:46.136" v="8" actId="947"/>
          <pc:sldLayoutMkLst>
            <pc:docMk/>
            <pc:sldMasterMk cId="357041525" sldId="2147483660"/>
            <pc:sldLayoutMk cId="510073287" sldId="2147483664"/>
          </pc:sldLayoutMkLst>
          <pc:spChg chg="mod">
            <ac:chgData name="Angel Robles Martinez" userId="24137c1d-5a47-442c-a7c6-89d212d8081a" providerId="ADAL" clId="{A94C8426-DF22-4B95-A19D-A756329B309F}" dt="2026-05-02T20:27:31.756" v="7" actId="947"/>
            <ac:spMkLst>
              <pc:docMk/>
              <pc:sldMasterMk cId="357041525" sldId="2147483660"/>
              <pc:sldLayoutMk cId="510073287" sldId="2147483664"/>
              <ac:spMk id="3" creationId="{00000000-0000-0000-0000-000000000000}"/>
            </ac:spMkLst>
          </pc:spChg>
          <pc:spChg chg="mod">
            <ac:chgData name="Angel Robles Martinez" userId="24137c1d-5a47-442c-a7c6-89d212d8081a" providerId="ADAL" clId="{A94C8426-DF22-4B95-A19D-A756329B309F}" dt="2026-05-02T20:27:46.136" v="8" actId="947"/>
            <ac:spMkLst>
              <pc:docMk/>
              <pc:sldMasterMk cId="357041525" sldId="2147483660"/>
              <pc:sldLayoutMk cId="510073287" sldId="2147483664"/>
              <ac:spMk id="4" creationId="{00000000-0000-0000-0000-000000000000}"/>
            </ac:spMkLst>
          </pc:spChg>
        </pc:sldLayoutChg>
        <pc:sldLayoutChg chg="modSp mod">
          <pc:chgData name="Angel Robles Martinez" userId="24137c1d-5a47-442c-a7c6-89d212d8081a" providerId="ADAL" clId="{A94C8426-DF22-4B95-A19D-A756329B309F}" dt="2026-05-02T20:26:58.088" v="5" actId="947"/>
          <pc:sldLayoutMkLst>
            <pc:docMk/>
            <pc:sldMasterMk cId="357041525" sldId="2147483660"/>
            <pc:sldLayoutMk cId="3349325512" sldId="2147483666"/>
          </pc:sldLayoutMkLst>
          <pc:spChg chg="mod">
            <ac:chgData name="Angel Robles Martinez" userId="24137c1d-5a47-442c-a7c6-89d212d8081a" providerId="ADAL" clId="{A94C8426-DF22-4B95-A19D-A756329B309F}" dt="2026-05-02T20:26:58.088" v="5" actId="947"/>
            <ac:spMkLst>
              <pc:docMk/>
              <pc:sldMasterMk cId="357041525" sldId="2147483660"/>
              <pc:sldLayoutMk cId="3349325512" sldId="2147483666"/>
              <ac:spMk id="3" creationId="{00000000-0000-0000-0000-000000000000}"/>
            </ac:spMkLst>
          </pc:spChg>
        </pc:sldLayoutChg>
        <pc:sldLayoutChg chg="addSp delSp modSp mod">
          <pc:chgData name="Angel Robles Martinez" userId="24137c1d-5a47-442c-a7c6-89d212d8081a" providerId="ADAL" clId="{A94C8426-DF22-4B95-A19D-A756329B309F}" dt="2026-05-02T20:41:34.929" v="81" actId="478"/>
          <pc:sldLayoutMkLst>
            <pc:docMk/>
            <pc:sldMasterMk cId="357041525" sldId="2147483660"/>
            <pc:sldLayoutMk cId="2788399386" sldId="2147483667"/>
          </pc:sldLayoutMkLst>
          <pc:spChg chg="mod">
            <ac:chgData name="Angel Robles Martinez" userId="24137c1d-5a47-442c-a7c6-89d212d8081a" providerId="ADAL" clId="{A94C8426-DF22-4B95-A19D-A756329B309F}" dt="2026-05-02T20:36:19.970" v="47" actId="404"/>
            <ac:spMkLst>
              <pc:docMk/>
              <pc:sldMasterMk cId="357041525" sldId="2147483660"/>
              <pc:sldLayoutMk cId="2788399386" sldId="2147483667"/>
              <ac:spMk id="19" creationId="{ED7B8047-2578-3483-EB58-03804B28DE6F}"/>
            </ac:spMkLst>
          </pc:spChg>
        </pc:sldLayoutChg>
      </pc:sldMasterChg>
    </pc:docChg>
  </pc:docChgLst>
  <pc:docChgLst>
    <pc:chgData name="Angel Robles Martinez" userId="24137c1d-5a47-442c-a7c6-89d212d8081a" providerId="ADAL" clId="{7DF491E4-37C4-4235-8EE9-2839B8E8BDB1}"/>
    <pc:docChg chg="undo custSel modSld modMainMaster">
      <pc:chgData name="Angel Robles Martinez" userId="24137c1d-5a47-442c-a7c6-89d212d8081a" providerId="ADAL" clId="{7DF491E4-37C4-4235-8EE9-2839B8E8BDB1}" dt="2026-05-04T14:44:11.025" v="114" actId="207"/>
      <pc:docMkLst>
        <pc:docMk/>
      </pc:docMkLst>
      <pc:sldChg chg="modSp mod">
        <pc:chgData name="Angel Robles Martinez" userId="24137c1d-5a47-442c-a7c6-89d212d8081a" providerId="ADAL" clId="{7DF491E4-37C4-4235-8EE9-2839B8E8BDB1}" dt="2026-05-04T13:57:34.497" v="109" actId="6549"/>
        <pc:sldMkLst>
          <pc:docMk/>
          <pc:sldMk cId="2184306696" sldId="258"/>
        </pc:sldMkLst>
        <pc:spChg chg="mod">
          <ac:chgData name="Angel Robles Martinez" userId="24137c1d-5a47-442c-a7c6-89d212d8081a" providerId="ADAL" clId="{7DF491E4-37C4-4235-8EE9-2839B8E8BDB1}" dt="2026-05-04T13:57:28.863" v="107" actId="27636"/>
          <ac:spMkLst>
            <pc:docMk/>
            <pc:sldMk cId="2184306696" sldId="258"/>
            <ac:spMk id="2" creationId="{81670E99-616F-9FB6-D413-7438348CBD97}"/>
          </ac:spMkLst>
        </pc:spChg>
        <pc:spChg chg="mod">
          <ac:chgData name="Angel Robles Martinez" userId="24137c1d-5a47-442c-a7c6-89d212d8081a" providerId="ADAL" clId="{7DF491E4-37C4-4235-8EE9-2839B8E8BDB1}" dt="2026-05-04T13:57:32.448" v="108" actId="6549"/>
          <ac:spMkLst>
            <pc:docMk/>
            <pc:sldMk cId="2184306696" sldId="258"/>
            <ac:spMk id="3" creationId="{D1C0F7BD-55A4-A596-3E1F-A810EEE88C75}"/>
          </ac:spMkLst>
        </pc:spChg>
        <pc:spChg chg="mod">
          <ac:chgData name="Angel Robles Martinez" userId="24137c1d-5a47-442c-a7c6-89d212d8081a" providerId="ADAL" clId="{7DF491E4-37C4-4235-8EE9-2839B8E8BDB1}" dt="2026-05-04T13:57:34.497" v="109" actId="6549"/>
          <ac:spMkLst>
            <pc:docMk/>
            <pc:sldMk cId="2184306696" sldId="258"/>
            <ac:spMk id="4" creationId="{EB19A0BC-2654-662F-A5AD-58CFD683B561}"/>
          </ac:spMkLst>
        </pc:spChg>
      </pc:sldChg>
      <pc:sldChg chg="modSp mod">
        <pc:chgData name="Angel Robles Martinez" userId="24137c1d-5a47-442c-a7c6-89d212d8081a" providerId="ADAL" clId="{7DF491E4-37C4-4235-8EE9-2839B8E8BDB1}" dt="2026-05-04T14:44:11.025" v="114" actId="207"/>
        <pc:sldMkLst>
          <pc:docMk/>
          <pc:sldMk cId="1763627448" sldId="260"/>
        </pc:sldMkLst>
        <pc:spChg chg="mod">
          <ac:chgData name="Angel Robles Martinez" userId="24137c1d-5a47-442c-a7c6-89d212d8081a" providerId="ADAL" clId="{7DF491E4-37C4-4235-8EE9-2839B8E8BDB1}" dt="2026-05-04T13:58:05.210" v="112" actId="179"/>
          <ac:spMkLst>
            <pc:docMk/>
            <pc:sldMk cId="1763627448" sldId="260"/>
            <ac:spMk id="3" creationId="{6E81C488-E91D-9416-7BD3-38CEAC2FE151}"/>
          </ac:spMkLst>
        </pc:spChg>
        <pc:spChg chg="mod">
          <ac:chgData name="Angel Robles Martinez" userId="24137c1d-5a47-442c-a7c6-89d212d8081a" providerId="ADAL" clId="{7DF491E4-37C4-4235-8EE9-2839B8E8BDB1}" dt="2026-05-04T14:44:11.025" v="114" actId="207"/>
          <ac:spMkLst>
            <pc:docMk/>
            <pc:sldMk cId="1763627448" sldId="260"/>
            <ac:spMk id="16" creationId="{DA2051EA-73FF-2606-EACA-EF4CC94431A0}"/>
          </ac:spMkLst>
        </pc:spChg>
      </pc:sldChg>
      <pc:sldMasterChg chg="delSp modSp mod modSldLayout">
        <pc:chgData name="Angel Robles Martinez" userId="24137c1d-5a47-442c-a7c6-89d212d8081a" providerId="ADAL" clId="{7DF491E4-37C4-4235-8EE9-2839B8E8BDB1}" dt="2026-05-04T13:46:58.219" v="104" actId="167"/>
        <pc:sldMasterMkLst>
          <pc:docMk/>
          <pc:sldMasterMk cId="357041525" sldId="2147483660"/>
        </pc:sldMasterMkLst>
        <pc:picChg chg="mod">
          <ac:chgData name="Angel Robles Martinez" userId="24137c1d-5a47-442c-a7c6-89d212d8081a" providerId="ADAL" clId="{7DF491E4-37C4-4235-8EE9-2839B8E8BDB1}" dt="2026-05-04T13:45:38.900" v="100" actId="14100"/>
          <ac:picMkLst>
            <pc:docMk/>
            <pc:sldMasterMk cId="357041525" sldId="2147483660"/>
            <ac:picMk id="6" creationId="{EEBCF1CC-4424-852C-779E-E7C9BB76C9FE}"/>
          </ac:picMkLst>
        </pc:picChg>
        <pc:picChg chg="del">
          <ac:chgData name="Angel Robles Martinez" userId="24137c1d-5a47-442c-a7c6-89d212d8081a" providerId="ADAL" clId="{7DF491E4-37C4-4235-8EE9-2839B8E8BDB1}" dt="2026-05-04T13:45:25.795" v="98" actId="478"/>
          <ac:picMkLst>
            <pc:docMk/>
            <pc:sldMasterMk cId="357041525" sldId="2147483660"/>
            <ac:picMk id="16" creationId="{D1BF0FB1-A40F-F442-4518-94B814354495}"/>
          </ac:picMkLst>
        </pc:picChg>
        <pc:picChg chg="del">
          <ac:chgData name="Angel Robles Martinez" userId="24137c1d-5a47-442c-a7c6-89d212d8081a" providerId="ADAL" clId="{7DF491E4-37C4-4235-8EE9-2839B8E8BDB1}" dt="2026-05-04T13:45:25.795" v="98" actId="478"/>
          <ac:picMkLst>
            <pc:docMk/>
            <pc:sldMasterMk cId="357041525" sldId="2147483660"/>
            <ac:picMk id="18" creationId="{12C2635C-73DB-67BD-E95E-9559815C5BC9}"/>
          </ac:picMkLst>
        </pc:picChg>
        <pc:picChg chg="del">
          <ac:chgData name="Angel Robles Martinez" userId="24137c1d-5a47-442c-a7c6-89d212d8081a" providerId="ADAL" clId="{7DF491E4-37C4-4235-8EE9-2839B8E8BDB1}" dt="2026-05-04T13:45:21.717" v="97" actId="478"/>
          <ac:picMkLst>
            <pc:docMk/>
            <pc:sldMasterMk cId="357041525" sldId="2147483660"/>
            <ac:picMk id="19" creationId="{88B758FD-B60A-5FE1-4D20-CBD29FC1B979}"/>
          </ac:picMkLst>
        </pc:picChg>
        <pc:picChg chg="del">
          <ac:chgData name="Angel Robles Martinez" userId="24137c1d-5a47-442c-a7c6-89d212d8081a" providerId="ADAL" clId="{7DF491E4-37C4-4235-8EE9-2839B8E8BDB1}" dt="2026-05-04T13:45:21.717" v="97" actId="478"/>
          <ac:picMkLst>
            <pc:docMk/>
            <pc:sldMasterMk cId="357041525" sldId="2147483660"/>
            <ac:picMk id="20" creationId="{60503FAF-49E9-77CA-E498-9EECC3C58DA5}"/>
          </ac:picMkLst>
        </pc:picChg>
        <pc:picChg chg="del">
          <ac:chgData name="Angel Robles Martinez" userId="24137c1d-5a47-442c-a7c6-89d212d8081a" providerId="ADAL" clId="{7DF491E4-37C4-4235-8EE9-2839B8E8BDB1}" dt="2026-05-04T13:45:21.717" v="97" actId="478"/>
          <ac:picMkLst>
            <pc:docMk/>
            <pc:sldMasterMk cId="357041525" sldId="2147483660"/>
            <ac:picMk id="21" creationId="{9A5DB011-EF7B-9DAE-ED1F-5450E74E42E5}"/>
          </ac:picMkLst>
        </pc:picChg>
        <pc:picChg chg="del">
          <ac:chgData name="Angel Robles Martinez" userId="24137c1d-5a47-442c-a7c6-89d212d8081a" providerId="ADAL" clId="{7DF491E4-37C4-4235-8EE9-2839B8E8BDB1}" dt="2026-05-04T13:45:25.795" v="98" actId="478"/>
          <ac:picMkLst>
            <pc:docMk/>
            <pc:sldMasterMk cId="357041525" sldId="2147483660"/>
            <ac:picMk id="22" creationId="{E485E5A3-D1B0-0D7E-FC79-58558A07D329}"/>
          </ac:picMkLst>
        </pc:picChg>
        <pc:picChg chg="del">
          <ac:chgData name="Angel Robles Martinez" userId="24137c1d-5a47-442c-a7c6-89d212d8081a" providerId="ADAL" clId="{7DF491E4-37C4-4235-8EE9-2839B8E8BDB1}" dt="2026-05-04T13:45:25.795" v="98" actId="478"/>
          <ac:picMkLst>
            <pc:docMk/>
            <pc:sldMasterMk cId="357041525" sldId="2147483660"/>
            <ac:picMk id="23" creationId="{D7A138C7-FFF6-81E1-C73B-53655118DA91}"/>
          </ac:picMkLst>
        </pc:picChg>
        <pc:picChg chg="del">
          <ac:chgData name="Angel Robles Martinez" userId="24137c1d-5a47-442c-a7c6-89d212d8081a" providerId="ADAL" clId="{7DF491E4-37C4-4235-8EE9-2839B8E8BDB1}" dt="2026-05-04T13:45:40.615" v="101" actId="478"/>
          <ac:picMkLst>
            <pc:docMk/>
            <pc:sldMasterMk cId="357041525" sldId="2147483660"/>
            <ac:picMk id="194" creationId="{E8C2539D-7F63-C5D8-B52F-1336F347F68B}"/>
          </ac:picMkLst>
        </pc:picChg>
        <pc:sldLayoutChg chg="addSp delSp modSp mod">
          <pc:chgData name="Angel Robles Martinez" userId="24137c1d-5a47-442c-a7c6-89d212d8081a" providerId="ADAL" clId="{7DF491E4-37C4-4235-8EE9-2839B8E8BDB1}" dt="2026-05-04T13:46:58.219" v="104" actId="167"/>
          <pc:sldLayoutMkLst>
            <pc:docMk/>
            <pc:sldMasterMk cId="357041525" sldId="2147483660"/>
            <pc:sldLayoutMk cId="2639785087" sldId="2147483661"/>
          </pc:sldLayoutMkLst>
          <pc:picChg chg="add mod ord">
            <ac:chgData name="Angel Robles Martinez" userId="24137c1d-5a47-442c-a7c6-89d212d8081a" providerId="ADAL" clId="{7DF491E4-37C4-4235-8EE9-2839B8E8BDB1}" dt="2026-05-04T13:46:58.219" v="104" actId="167"/>
            <ac:picMkLst>
              <pc:docMk/>
              <pc:sldMasterMk cId="357041525" sldId="2147483660"/>
              <pc:sldLayoutMk cId="2639785087" sldId="2147483661"/>
              <ac:picMk id="7" creationId="{394EC2B4-2A6B-BE25-5B73-EC5FF568E008}"/>
            </ac:picMkLst>
          </pc:picChg>
          <pc:picChg chg="mod modCrop">
            <ac:chgData name="Angel Robles Martinez" userId="24137c1d-5a47-442c-a7c6-89d212d8081a" providerId="ADAL" clId="{7DF491E4-37C4-4235-8EE9-2839B8E8BDB1}" dt="2026-05-04T13:45:51.245" v="102" actId="732"/>
            <ac:picMkLst>
              <pc:docMk/>
              <pc:sldMasterMk cId="357041525" sldId="2147483660"/>
              <pc:sldLayoutMk cId="2639785087" sldId="2147483661"/>
              <ac:picMk id="8" creationId="{43D7D9CA-79AE-DC64-2CD8-F63F1E582B4C}"/>
            </ac:picMkLst>
          </pc:picChg>
          <pc:picChg chg="del">
            <ac:chgData name="Angel Robles Martinez" userId="24137c1d-5a47-442c-a7c6-89d212d8081a" providerId="ADAL" clId="{7DF491E4-37C4-4235-8EE9-2839B8E8BDB1}" dt="2026-05-04T13:45:02.116" v="96" actId="478"/>
            <ac:picMkLst>
              <pc:docMk/>
              <pc:sldMasterMk cId="357041525" sldId="2147483660"/>
              <pc:sldLayoutMk cId="2639785087" sldId="2147483661"/>
              <ac:picMk id="23" creationId="{2D212AC0-FDDA-8566-51A4-ADEB6070B243}"/>
            </ac:picMkLst>
          </pc:picChg>
          <pc:picChg chg="del">
            <ac:chgData name="Angel Robles Martinez" userId="24137c1d-5a47-442c-a7c6-89d212d8081a" providerId="ADAL" clId="{7DF491E4-37C4-4235-8EE9-2839B8E8BDB1}" dt="2026-05-04T13:45:02.116" v="96" actId="478"/>
            <ac:picMkLst>
              <pc:docMk/>
              <pc:sldMasterMk cId="357041525" sldId="2147483660"/>
              <pc:sldLayoutMk cId="2639785087" sldId="2147483661"/>
              <ac:picMk id="24" creationId="{1F933545-11B9-BED8-19C1-96E4C4CF2218}"/>
            </ac:picMkLst>
          </pc:picChg>
          <pc:picChg chg="del">
            <ac:chgData name="Angel Robles Martinez" userId="24137c1d-5a47-442c-a7c6-89d212d8081a" providerId="ADAL" clId="{7DF491E4-37C4-4235-8EE9-2839B8E8BDB1}" dt="2026-05-04T13:45:02.116" v="96" actId="478"/>
            <ac:picMkLst>
              <pc:docMk/>
              <pc:sldMasterMk cId="357041525" sldId="2147483660"/>
              <pc:sldLayoutMk cId="2639785087" sldId="2147483661"/>
              <ac:picMk id="25" creationId="{ACCEF6C2-9FBF-FFDD-9C60-2061595F80F3}"/>
            </ac:picMkLst>
          </pc:picChg>
          <pc:picChg chg="del">
            <ac:chgData name="Angel Robles Martinez" userId="24137c1d-5a47-442c-a7c6-89d212d8081a" providerId="ADAL" clId="{7DF491E4-37C4-4235-8EE9-2839B8E8BDB1}" dt="2026-05-04T13:45:02.116" v="96" actId="478"/>
            <ac:picMkLst>
              <pc:docMk/>
              <pc:sldMasterMk cId="357041525" sldId="2147483660"/>
              <pc:sldLayoutMk cId="2639785087" sldId="2147483661"/>
              <ac:picMk id="26" creationId="{5B6386D1-E095-382A-903C-C4D8AFCDC91F}"/>
            </ac:picMkLst>
          </pc:picChg>
          <pc:picChg chg="del">
            <ac:chgData name="Angel Robles Martinez" userId="24137c1d-5a47-442c-a7c6-89d212d8081a" providerId="ADAL" clId="{7DF491E4-37C4-4235-8EE9-2839B8E8BDB1}" dt="2026-05-04T13:45:02.116" v="96" actId="478"/>
            <ac:picMkLst>
              <pc:docMk/>
              <pc:sldMasterMk cId="357041525" sldId="2147483660"/>
              <pc:sldLayoutMk cId="2639785087" sldId="2147483661"/>
              <ac:picMk id="27" creationId="{6ADFA9FE-BE99-D740-1EB0-F07DFD85B322}"/>
            </ac:picMkLst>
          </pc:picChg>
          <pc:picChg chg="del">
            <ac:chgData name="Angel Robles Martinez" userId="24137c1d-5a47-442c-a7c6-89d212d8081a" providerId="ADAL" clId="{7DF491E4-37C4-4235-8EE9-2839B8E8BDB1}" dt="2026-05-04T13:45:02.116" v="96" actId="478"/>
            <ac:picMkLst>
              <pc:docMk/>
              <pc:sldMasterMk cId="357041525" sldId="2147483660"/>
              <pc:sldLayoutMk cId="2639785087" sldId="2147483661"/>
              <ac:picMk id="28" creationId="{7AEED427-563C-EFB1-A40E-2DE8B92F8F4B}"/>
            </ac:picMkLst>
          </pc:picChg>
          <pc:picChg chg="del">
            <ac:chgData name="Angel Robles Martinez" userId="24137c1d-5a47-442c-a7c6-89d212d8081a" providerId="ADAL" clId="{7DF491E4-37C4-4235-8EE9-2839B8E8BDB1}" dt="2026-05-04T13:45:02.116" v="96" actId="478"/>
            <ac:picMkLst>
              <pc:docMk/>
              <pc:sldMasterMk cId="357041525" sldId="2147483660"/>
              <pc:sldLayoutMk cId="2639785087" sldId="2147483661"/>
              <ac:picMk id="29" creationId="{993E07FA-CEAC-F22E-FE45-1597A32DC55A}"/>
            </ac:picMkLst>
          </pc:pic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890C08-497F-45E5-92C9-E2267674FE00}" type="datetimeFigureOut">
              <a:rPr lang="es-ES" smtClean="0"/>
              <a:t>04/05/2026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0F1A83-6BC3-42BA-B1AC-E4A1318BCE7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800558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0F1A83-6BC3-42BA-B1AC-E4A1318BCE77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945654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0F1A83-6BC3-42BA-B1AC-E4A1318BCE77}" type="slidenum">
              <a:rPr lang="es-ES" smtClean="0"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375300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svg"/><Relationship Id="rId4" Type="http://schemas.openxmlformats.org/officeDocument/2006/relationships/image" Target="../media/image5.sv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0" descr="preencoded.png">
            <a:extLst>
              <a:ext uri="{FF2B5EF4-FFF2-40B4-BE49-F238E27FC236}">
                <a16:creationId xmlns:a16="http://schemas.microsoft.com/office/drawing/2014/main" id="{394EC2B4-2A6B-BE25-5B73-EC5FF568E008}"/>
              </a:ext>
            </a:extLst>
          </p:cNvPr>
          <p:cNvPicPr>
            <a:picLocks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" y="0"/>
            <a:ext cx="9144002" cy="5143500"/>
          </a:xfrm>
          <a:prstGeom prst="rect">
            <a:avLst/>
          </a:prstGeom>
        </p:spPr>
      </p:pic>
      <p:pic>
        <p:nvPicPr>
          <p:cNvPr id="8" name="Image 0" descr="preencoded.png">
            <a:extLst>
              <a:ext uri="{FF2B5EF4-FFF2-40B4-BE49-F238E27FC236}">
                <a16:creationId xmlns:a16="http://schemas.microsoft.com/office/drawing/2014/main" id="{43D7D9CA-79AE-DC64-2CD8-F63F1E582B4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 b="18148"/>
          <a:stretch>
            <a:fillRect/>
          </a:stretch>
        </p:blipFill>
        <p:spPr>
          <a:xfrm>
            <a:off x="0" y="0"/>
            <a:ext cx="9144000" cy="4210050"/>
          </a:xfrm>
          <a:prstGeom prst="rect">
            <a:avLst/>
          </a:prstGeom>
        </p:spPr>
      </p:pic>
      <p:sp>
        <p:nvSpPr>
          <p:cNvPr id="3" name="Text 1">
            <a:extLst>
              <a:ext uri="{FF2B5EF4-FFF2-40B4-BE49-F238E27FC236}">
                <a16:creationId xmlns:a16="http://schemas.microsoft.com/office/drawing/2014/main" id="{48E706DB-0572-D611-7202-E027710FC4CC}"/>
              </a:ext>
            </a:extLst>
          </p:cNvPr>
          <p:cNvSpPr/>
          <p:nvPr userDrawn="1"/>
        </p:nvSpPr>
        <p:spPr>
          <a:xfrm>
            <a:off x="7877175" y="563717"/>
            <a:ext cx="706925" cy="24622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r">
              <a:buNone/>
            </a:pPr>
            <a:r>
              <a:rPr lang="en-US" sz="700" dirty="0">
                <a:solidFill>
                  <a:srgbClr val="6358A0"/>
                </a:solidFill>
                <a:latin typeface="Inter SemiBold" pitchFamily="34" charset="0"/>
                <a:ea typeface="Inter SemiBold" pitchFamily="34" charset="-122"/>
                <a:cs typeface="Inter SemiBold" pitchFamily="34" charset="-120"/>
              </a:rPr>
              <a:t>June 9-13, 2026</a:t>
            </a:r>
          </a:p>
          <a:p>
            <a:pPr marL="0" indent="0" algn="r">
              <a:buNone/>
            </a:pPr>
            <a:r>
              <a:rPr lang="en-US" sz="900" dirty="0">
                <a:solidFill>
                  <a:srgbClr val="6358A0"/>
                </a:solidFill>
                <a:latin typeface="Inter SemiBold" pitchFamily="34" charset="0"/>
                <a:ea typeface="Inter SemiBold" pitchFamily="34" charset="-122"/>
                <a:cs typeface="Inter SemiBold" pitchFamily="34" charset="-120"/>
              </a:rPr>
              <a:t>València, Spain</a:t>
            </a:r>
            <a:endParaRPr lang="en-US" sz="800" dirty="0"/>
          </a:p>
        </p:txBody>
      </p:sp>
      <p:pic>
        <p:nvPicPr>
          <p:cNvPr id="34" name="Gráfico 33">
            <a:extLst>
              <a:ext uri="{FF2B5EF4-FFF2-40B4-BE49-F238E27FC236}">
                <a16:creationId xmlns:a16="http://schemas.microsoft.com/office/drawing/2014/main" id="{90CF2E57-F924-6F1E-BC42-5724B482BB7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71500" y="371475"/>
            <a:ext cx="1777742" cy="601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7202" y="2086398"/>
            <a:ext cx="6858000" cy="1246412"/>
          </a:xfrm>
        </p:spPr>
        <p:txBody>
          <a:bodyPr anchor="b">
            <a:noAutofit/>
          </a:bodyPr>
          <a:lstStyle>
            <a:lvl1pPr marL="0" indent="0" algn="l">
              <a:lnSpc>
                <a:spcPct val="88000"/>
              </a:lnSpc>
              <a:buNone/>
              <a:defRPr sz="3600">
                <a:solidFill>
                  <a:srgbClr val="6358A0"/>
                </a:solidFill>
              </a:defRPr>
            </a:lvl1pPr>
          </a:lstStyle>
          <a:p>
            <a:pPr marL="0" indent="0" algn="l">
              <a:lnSpc>
                <a:spcPct val="88000"/>
              </a:lnSpc>
              <a:buNone/>
            </a:pPr>
            <a:r>
              <a:rPr lang="en-US" sz="4800" dirty="0">
                <a:solidFill>
                  <a:srgbClr val="6358A0"/>
                </a:solidFill>
                <a:latin typeface="Inter SemiBold" pitchFamily="34" charset="0"/>
                <a:ea typeface="Inter SemiBold" pitchFamily="34" charset="-122"/>
                <a:cs typeface="Inter SemiBold" pitchFamily="34" charset="-120"/>
              </a:rPr>
              <a:t>[Insert Your Presentation Title Here]</a:t>
            </a:r>
            <a:endParaRPr lang="en-US" sz="4800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DB9F041-5DD6-7B3D-3A3B-57591A80D52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0823" y="3690938"/>
            <a:ext cx="3101578" cy="274637"/>
          </a:xfrm>
        </p:spPr>
        <p:txBody>
          <a:bodyPr/>
          <a:lstStyle>
            <a:lvl1pPr>
              <a:buNone/>
              <a:defRPr sz="1200">
                <a:solidFill>
                  <a:srgbClr val="575756"/>
                </a:solidFill>
                <a:latin typeface="Inter SemiBold"/>
              </a:defRPr>
            </a:lvl1pPr>
          </a:lstStyle>
          <a:p>
            <a:pPr lvl="0"/>
            <a:r>
              <a:rPr lang="es-ES" dirty="0"/>
              <a:t>[Name]</a:t>
            </a:r>
          </a:p>
        </p:txBody>
      </p:sp>
      <p:sp>
        <p:nvSpPr>
          <p:cNvPr id="6" name="Marcador de texto 5">
            <a:extLst>
              <a:ext uri="{FF2B5EF4-FFF2-40B4-BE49-F238E27FC236}">
                <a16:creationId xmlns:a16="http://schemas.microsoft.com/office/drawing/2014/main" id="{AE56D007-4DB4-B26B-CA0B-46B79C9AF60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80823" y="4097432"/>
            <a:ext cx="3101578" cy="274637"/>
          </a:xfrm>
        </p:spPr>
        <p:txBody>
          <a:bodyPr/>
          <a:lstStyle>
            <a:lvl1pPr>
              <a:buNone/>
              <a:defRPr sz="1200">
                <a:solidFill>
                  <a:srgbClr val="575756"/>
                </a:solidFill>
                <a:latin typeface="Inter SemiBold"/>
                <a:ea typeface="Inter SemiBold"/>
              </a:defRPr>
            </a:lvl1pPr>
          </a:lstStyle>
          <a:p>
            <a:pPr lvl="0"/>
            <a:r>
              <a:rPr lang="es-ES" dirty="0"/>
              <a:t>[</a:t>
            </a:r>
            <a:r>
              <a:rPr lang="en-US" noProof="1"/>
              <a:t>Affiliation</a:t>
            </a:r>
            <a:r>
              <a:rPr lang="es-ES" dirty="0"/>
              <a:t>]</a:t>
            </a:r>
          </a:p>
        </p:txBody>
      </p:sp>
      <p:sp>
        <p:nvSpPr>
          <p:cNvPr id="32" name="Marcador de posición de imagen 31">
            <a:extLst>
              <a:ext uri="{FF2B5EF4-FFF2-40B4-BE49-F238E27FC236}">
                <a16:creationId xmlns:a16="http://schemas.microsoft.com/office/drawing/2014/main" id="{A4994267-2585-EC53-3EE2-81C2CAED84A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751851" y="3690938"/>
            <a:ext cx="1295400" cy="681131"/>
          </a:xfrm>
        </p:spPr>
        <p:txBody>
          <a:bodyPr/>
          <a:lstStyle/>
          <a:p>
            <a:endParaRPr lang="es-ES"/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6198EAA0-4A5B-5394-3808-10378A64CB1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943123" y="438075"/>
            <a:ext cx="660706" cy="46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9785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clea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05CADAE0-4BBF-B300-A5E5-07C44E1CC9A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/>
        <p:txBody>
          <a:bodyPr/>
          <a:lstStyle>
            <a:lvl2pPr>
              <a:defRPr sz="1400">
                <a:latin typeface="Inter SemiBold"/>
                <a:ea typeface="Inter SemiBold"/>
              </a:defRPr>
            </a:lvl2pPr>
            <a:lvl3pPr>
              <a:defRPr sz="1200">
                <a:latin typeface="Inter SemiBold"/>
                <a:ea typeface="Inter SemiBold"/>
              </a:defRPr>
            </a:lvl3pPr>
            <a:lvl4pPr>
              <a:defRPr sz="1100">
                <a:latin typeface="Inter SemiBold"/>
                <a:ea typeface="Inter SemiBold"/>
              </a:defRPr>
            </a:lvl4pPr>
            <a:lvl5pPr>
              <a:defRPr/>
            </a:lvl5pPr>
          </a:lstStyle>
          <a:p>
            <a:pPr lvl="0"/>
            <a:r>
              <a:rPr lang="en-US" dirty="0"/>
              <a:t>Click to edit Master text styles</a:t>
            </a:r>
            <a:endParaRPr lang="es-ES" dirty="0"/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668105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insert elemen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2pPr>
              <a:defRPr sz="1400" baseline="0">
                <a:latin typeface="Inter SemiBold"/>
                <a:ea typeface="Inter Light"/>
              </a:defRPr>
            </a:lvl2pPr>
            <a:lvl3pPr>
              <a:defRPr sz="1200" baseline="0">
                <a:latin typeface="Inter SemiBold"/>
                <a:ea typeface="Inter Light"/>
              </a:defRPr>
            </a:lvl3pPr>
            <a:lvl4pPr>
              <a:defRPr sz="1100" baseline="0">
                <a:latin typeface="Inter SemiBold"/>
                <a:ea typeface="Inter Light"/>
              </a:defRPr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349325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28650" y="810000"/>
            <a:ext cx="3886200" cy="3816000"/>
          </a:xfrm>
        </p:spPr>
        <p:txBody>
          <a:bodyPr/>
          <a:lstStyle>
            <a:lvl2pPr>
              <a:defRPr sz="1400" baseline="0">
                <a:latin typeface="Inter SemiBold"/>
              </a:defRPr>
            </a:lvl2pPr>
            <a:lvl3pPr>
              <a:defRPr sz="1200" baseline="0">
                <a:latin typeface="Inter SemiBold"/>
              </a:defRPr>
            </a:lvl3pPr>
            <a:lvl4pPr>
              <a:defRPr sz="1100" baseline="0">
                <a:latin typeface="Inter SemiBold"/>
              </a:defRPr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29150" y="810000"/>
            <a:ext cx="3886200" cy="3816000"/>
          </a:xfrm>
        </p:spPr>
        <p:txBody>
          <a:bodyPr/>
          <a:lstStyle>
            <a:lvl2pPr>
              <a:defRPr sz="1400" baseline="0">
                <a:latin typeface="Inter SemiBold"/>
              </a:defRPr>
            </a:lvl2pPr>
            <a:lvl3pPr>
              <a:defRPr sz="1200" baseline="0">
                <a:latin typeface="Inter SemiBold"/>
              </a:defRPr>
            </a:lvl3pPr>
            <a:lvl4pPr>
              <a:defRPr sz="1100" baseline="0">
                <a:latin typeface="Inter SemiBold"/>
              </a:defRPr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510073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knowledgement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0" descr="preencoded.png">
            <a:extLst>
              <a:ext uri="{FF2B5EF4-FFF2-40B4-BE49-F238E27FC236}">
                <a16:creationId xmlns:a16="http://schemas.microsoft.com/office/drawing/2014/main" id="{61A83110-71F3-6DF2-D911-8DA86416008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5400" y="-7045"/>
            <a:ext cx="9144000" cy="5143500"/>
          </a:xfrm>
          <a:prstGeom prst="rect">
            <a:avLst/>
          </a:prstGeom>
        </p:spPr>
      </p:pic>
      <p:sp>
        <p:nvSpPr>
          <p:cNvPr id="5" name="Shape 3">
            <a:extLst>
              <a:ext uri="{FF2B5EF4-FFF2-40B4-BE49-F238E27FC236}">
                <a16:creationId xmlns:a16="http://schemas.microsoft.com/office/drawing/2014/main" id="{134ABB09-3B99-EB31-1DB5-D8294AF03D5D}"/>
              </a:ext>
            </a:extLst>
          </p:cNvPr>
          <p:cNvSpPr/>
          <p:nvPr userDrawn="1"/>
        </p:nvSpPr>
        <p:spPr>
          <a:xfrm>
            <a:off x="0" y="-7046"/>
            <a:ext cx="3581400" cy="5143500"/>
          </a:xfrm>
          <a:prstGeom prst="rect">
            <a:avLst/>
          </a:prstGeom>
          <a:solidFill>
            <a:srgbClr val="6358A0"/>
          </a:solidFill>
          <a:ln/>
        </p:spPr>
        <p:txBody>
          <a:bodyPr/>
          <a:lstStyle/>
          <a:p>
            <a:endParaRPr lang="es-ES"/>
          </a:p>
        </p:txBody>
      </p:sp>
      <p:pic>
        <p:nvPicPr>
          <p:cNvPr id="8" name="Image 4" descr="preencoded.png">
            <a:extLst>
              <a:ext uri="{FF2B5EF4-FFF2-40B4-BE49-F238E27FC236}">
                <a16:creationId xmlns:a16="http://schemas.microsoft.com/office/drawing/2014/main" id="{AB5F4A31-C40E-6C02-2EDA-765306F3AF6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15901" y="4719610"/>
            <a:ext cx="847729" cy="285867"/>
          </a:xfrm>
          <a:prstGeom prst="rect">
            <a:avLst/>
          </a:prstGeom>
        </p:spPr>
      </p:pic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DB9F041-5DD6-7B3D-3A3B-57591A80D52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42111" y="1413693"/>
            <a:ext cx="2959457" cy="274637"/>
          </a:xfrm>
        </p:spPr>
        <p:txBody>
          <a:bodyPr>
            <a:noAutofit/>
          </a:bodyPr>
          <a:lstStyle>
            <a:lvl1pPr>
              <a:buNone/>
              <a:defRPr sz="1200">
                <a:solidFill>
                  <a:schemeClr val="bg1"/>
                </a:solidFill>
                <a:latin typeface="Inter SemiBold"/>
              </a:defRPr>
            </a:lvl1pPr>
          </a:lstStyle>
          <a:p>
            <a:pPr lvl="0"/>
            <a:r>
              <a:rPr lang="es-ES" dirty="0"/>
              <a:t>[your.email@institution.com]</a:t>
            </a:r>
          </a:p>
        </p:txBody>
      </p:sp>
      <p:sp>
        <p:nvSpPr>
          <p:cNvPr id="12" name="Text 3">
            <a:extLst>
              <a:ext uri="{FF2B5EF4-FFF2-40B4-BE49-F238E27FC236}">
                <a16:creationId xmlns:a16="http://schemas.microsoft.com/office/drawing/2014/main" id="{E7BE1862-B862-DC30-C9E4-B885FEB8A200}"/>
              </a:ext>
            </a:extLst>
          </p:cNvPr>
          <p:cNvSpPr/>
          <p:nvPr userDrawn="1"/>
        </p:nvSpPr>
        <p:spPr>
          <a:xfrm>
            <a:off x="215901" y="708581"/>
            <a:ext cx="2051050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600" b="0" dirty="0">
                <a:solidFill>
                  <a:schemeClr val="bg1"/>
                </a:solidFill>
                <a:latin typeface="Inter SemiBold"/>
                <a:ea typeface="Inter Light" pitchFamily="34" charset="-122"/>
                <a:cs typeface="Inter Light" pitchFamily="34" charset="-120"/>
              </a:rPr>
              <a:t>Contact Information</a:t>
            </a:r>
            <a:endParaRPr lang="en-US" sz="1600" b="0" dirty="0">
              <a:solidFill>
                <a:schemeClr val="bg1"/>
              </a:solidFill>
              <a:latin typeface="Inter SemiBold"/>
            </a:endParaRPr>
          </a:p>
        </p:txBody>
      </p:sp>
      <p:pic>
        <p:nvPicPr>
          <p:cNvPr id="13" name="Image 1" descr="preencoded.png">
            <a:extLst>
              <a:ext uri="{FF2B5EF4-FFF2-40B4-BE49-F238E27FC236}">
                <a16:creationId xmlns:a16="http://schemas.microsoft.com/office/drawing/2014/main" id="{1AF0CC05-B0C9-594A-1B4E-EAA5D184DD64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260350" y="1479574"/>
            <a:ext cx="142875" cy="142875"/>
          </a:xfrm>
          <a:prstGeom prst="rect">
            <a:avLst/>
          </a:prstGeom>
        </p:spPr>
      </p:pic>
      <p:pic>
        <p:nvPicPr>
          <p:cNvPr id="14" name="Image 2" descr="preencoded.png">
            <a:extLst>
              <a:ext uri="{FF2B5EF4-FFF2-40B4-BE49-F238E27FC236}">
                <a16:creationId xmlns:a16="http://schemas.microsoft.com/office/drawing/2014/main" id="{A6A53343-880B-972E-AB57-B435C6E019E6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269279" y="1950702"/>
            <a:ext cx="125016" cy="142875"/>
          </a:xfrm>
          <a:prstGeom prst="rect">
            <a:avLst/>
          </a:prstGeom>
        </p:spPr>
      </p:pic>
      <p:pic>
        <p:nvPicPr>
          <p:cNvPr id="15" name="Image 3" descr="preencoded.png">
            <a:extLst>
              <a:ext uri="{FF2B5EF4-FFF2-40B4-BE49-F238E27FC236}">
                <a16:creationId xmlns:a16="http://schemas.microsoft.com/office/drawing/2014/main" id="{E920B7E0-7877-F534-F901-356E97E70CF2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260350" y="2421829"/>
            <a:ext cx="142875" cy="142875"/>
          </a:xfrm>
          <a:prstGeom prst="rect">
            <a:avLst/>
          </a:prstGeom>
        </p:spPr>
      </p:pic>
      <p:sp>
        <p:nvSpPr>
          <p:cNvPr id="16" name="Marcador de texto 3">
            <a:extLst>
              <a:ext uri="{FF2B5EF4-FFF2-40B4-BE49-F238E27FC236}">
                <a16:creationId xmlns:a16="http://schemas.microsoft.com/office/drawing/2014/main" id="{AD7424BA-7803-34FD-120C-16D34B87CE2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42111" y="1884821"/>
            <a:ext cx="2959457" cy="274637"/>
          </a:xfrm>
        </p:spPr>
        <p:txBody>
          <a:bodyPr>
            <a:noAutofit/>
          </a:bodyPr>
          <a:lstStyle>
            <a:lvl1pPr>
              <a:buNone/>
              <a:defRPr sz="1200">
                <a:solidFill>
                  <a:schemeClr val="bg1"/>
                </a:solidFill>
                <a:latin typeface="Inter SemiBold"/>
              </a:defRPr>
            </a:lvl1pPr>
          </a:lstStyle>
          <a:p>
            <a:pPr lvl="0"/>
            <a:r>
              <a:rPr lang="es-ES" dirty="0"/>
              <a:t>[LinkedIn.com/in/</a:t>
            </a:r>
            <a:r>
              <a:rPr lang="es-ES" dirty="0" err="1"/>
              <a:t>yourprofile</a:t>
            </a:r>
            <a:r>
              <a:rPr lang="es-ES" dirty="0"/>
              <a:t>]</a:t>
            </a:r>
          </a:p>
        </p:txBody>
      </p:sp>
      <p:sp>
        <p:nvSpPr>
          <p:cNvPr id="17" name="Marcador de texto 3">
            <a:extLst>
              <a:ext uri="{FF2B5EF4-FFF2-40B4-BE49-F238E27FC236}">
                <a16:creationId xmlns:a16="http://schemas.microsoft.com/office/drawing/2014/main" id="{ABB98801-A179-C7E0-84F9-32D9C50B247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42111" y="2355948"/>
            <a:ext cx="2959457" cy="274637"/>
          </a:xfrm>
        </p:spPr>
        <p:txBody>
          <a:bodyPr>
            <a:noAutofit/>
          </a:bodyPr>
          <a:lstStyle>
            <a:lvl1pPr>
              <a:buNone/>
              <a:defRPr sz="1200">
                <a:solidFill>
                  <a:schemeClr val="bg1"/>
                </a:solidFill>
                <a:latin typeface="Inter SemiBold"/>
              </a:defRPr>
            </a:lvl1pPr>
          </a:lstStyle>
          <a:p>
            <a:pPr lvl="0"/>
            <a:r>
              <a:rPr lang="es-ES" dirty="0"/>
              <a:t>[www.your-reseach-group-com]</a:t>
            </a:r>
          </a:p>
        </p:txBody>
      </p:sp>
      <p:sp>
        <p:nvSpPr>
          <p:cNvPr id="18" name="Text 0">
            <a:extLst>
              <a:ext uri="{FF2B5EF4-FFF2-40B4-BE49-F238E27FC236}">
                <a16:creationId xmlns:a16="http://schemas.microsoft.com/office/drawing/2014/main" id="{FA6627C3-9215-54CF-AFE6-7061DF47486F}"/>
              </a:ext>
            </a:extLst>
          </p:cNvPr>
          <p:cNvSpPr/>
          <p:nvPr userDrawn="1"/>
        </p:nvSpPr>
        <p:spPr>
          <a:xfrm>
            <a:off x="3880759" y="616248"/>
            <a:ext cx="4886325" cy="43088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2800" dirty="0">
                <a:solidFill>
                  <a:srgbClr val="6358A0"/>
                </a:solidFill>
                <a:latin typeface="Inter SemiBold" pitchFamily="34" charset="0"/>
                <a:ea typeface="Inter SemiBold" pitchFamily="34" charset="-122"/>
                <a:cs typeface="Inter SemiBold" pitchFamily="34" charset="-120"/>
              </a:rPr>
              <a:t>Thank You For Your </a:t>
            </a:r>
            <a:r>
              <a:rPr lang="en-US" sz="2400" dirty="0">
                <a:solidFill>
                  <a:srgbClr val="6358A0"/>
                </a:solidFill>
                <a:latin typeface="Inter SemiBold" pitchFamily="34" charset="0"/>
                <a:ea typeface="Inter SemiBold" pitchFamily="34" charset="-122"/>
                <a:cs typeface="Inter SemiBold" pitchFamily="34" charset="-120"/>
              </a:rPr>
              <a:t>Attention</a:t>
            </a:r>
            <a:endParaRPr lang="en-US" sz="2800" dirty="0"/>
          </a:p>
        </p:txBody>
      </p:sp>
      <p:sp>
        <p:nvSpPr>
          <p:cNvPr id="19" name="Text 1">
            <a:extLst>
              <a:ext uri="{FF2B5EF4-FFF2-40B4-BE49-F238E27FC236}">
                <a16:creationId xmlns:a16="http://schemas.microsoft.com/office/drawing/2014/main" id="{ED7B8047-2578-3483-EB58-03804B28DE6F}"/>
              </a:ext>
            </a:extLst>
          </p:cNvPr>
          <p:cNvSpPr/>
          <p:nvPr userDrawn="1"/>
        </p:nvSpPr>
        <p:spPr>
          <a:xfrm>
            <a:off x="3880759" y="1413693"/>
            <a:ext cx="4286250" cy="18466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200" dirty="0">
                <a:solidFill>
                  <a:srgbClr val="4BB164"/>
                </a:solidFill>
                <a:latin typeface="Inter SemiBold" pitchFamily="34" charset="0"/>
                <a:ea typeface="Inter SemiBold" pitchFamily="34" charset="-122"/>
                <a:cs typeface="Inter SemiBold" pitchFamily="34" charset="-120"/>
              </a:rPr>
              <a:t>ACKNOWLEDGMENTS</a:t>
            </a:r>
            <a:endParaRPr lang="en-US" sz="1200" dirty="0"/>
          </a:p>
        </p:txBody>
      </p:sp>
      <p:sp>
        <p:nvSpPr>
          <p:cNvPr id="32" name="Marcador de posición de imagen 31">
            <a:extLst>
              <a:ext uri="{FF2B5EF4-FFF2-40B4-BE49-F238E27FC236}">
                <a16:creationId xmlns:a16="http://schemas.microsoft.com/office/drawing/2014/main" id="{A4994267-2585-EC53-3EE2-81C2CAED84A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143000" y="3047230"/>
            <a:ext cx="1295400" cy="681131"/>
          </a:xfrm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88399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0" descr="preencoded.png">
            <a:extLst>
              <a:ext uri="{FF2B5EF4-FFF2-40B4-BE49-F238E27FC236}">
                <a16:creationId xmlns:a16="http://schemas.microsoft.com/office/drawing/2014/main" id="{EEBCF1CC-4424-852C-779E-E7C9BB76C9FE}"/>
              </a:ext>
            </a:extLst>
          </p:cNvPr>
          <p:cNvPicPr>
            <a:picLocks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-2" y="0"/>
            <a:ext cx="9144002" cy="5143500"/>
          </a:xfrm>
          <a:prstGeom prst="rect">
            <a:avLst/>
          </a:prstGeom>
        </p:spPr>
      </p:pic>
      <p:sp>
        <p:nvSpPr>
          <p:cNvPr id="17" name="Text 1">
            <a:extLst>
              <a:ext uri="{FF2B5EF4-FFF2-40B4-BE49-F238E27FC236}">
                <a16:creationId xmlns:a16="http://schemas.microsoft.com/office/drawing/2014/main" id="{0009662A-2D0E-3A69-6FD8-E1A4DB719A16}"/>
              </a:ext>
            </a:extLst>
          </p:cNvPr>
          <p:cNvSpPr/>
          <p:nvPr userDrawn="1"/>
        </p:nvSpPr>
        <p:spPr>
          <a:xfrm>
            <a:off x="7808118" y="4772955"/>
            <a:ext cx="706925" cy="24622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r">
              <a:buNone/>
            </a:pPr>
            <a:r>
              <a:rPr lang="en-US" sz="700" dirty="0">
                <a:solidFill>
                  <a:srgbClr val="6358A0"/>
                </a:solidFill>
                <a:latin typeface="Inter SemiBold" pitchFamily="34" charset="0"/>
                <a:ea typeface="Inter SemiBold" pitchFamily="34" charset="-122"/>
                <a:cs typeface="Inter SemiBold" pitchFamily="34" charset="-120"/>
              </a:rPr>
              <a:t>June 9-13, 2026</a:t>
            </a:r>
          </a:p>
          <a:p>
            <a:pPr marL="0" indent="0" algn="r">
              <a:buNone/>
            </a:pPr>
            <a:r>
              <a:rPr lang="en-US" sz="900" dirty="0">
                <a:solidFill>
                  <a:srgbClr val="6358A0"/>
                </a:solidFill>
                <a:latin typeface="Inter SemiBold" pitchFamily="34" charset="0"/>
                <a:ea typeface="Inter SemiBold" pitchFamily="34" charset="-122"/>
                <a:cs typeface="Inter SemiBold" pitchFamily="34" charset="-120"/>
              </a:rPr>
              <a:t>València, Spain</a:t>
            </a:r>
            <a:endParaRPr lang="en-US" sz="800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6600825" cy="4024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809625"/>
            <a:ext cx="7886700" cy="38230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pic>
        <p:nvPicPr>
          <p:cNvPr id="9" name="Image 1" descr="preencoded.png">
            <a:extLst>
              <a:ext uri="{FF2B5EF4-FFF2-40B4-BE49-F238E27FC236}">
                <a16:creationId xmlns:a16="http://schemas.microsoft.com/office/drawing/2014/main" id="{CA2DFA85-5614-92C8-2BB4-D3A0DBB3CE80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alphaModFix amt="80000"/>
          </a:blip>
          <a:stretch>
            <a:fillRect/>
          </a:stretch>
        </p:blipFill>
        <p:spPr>
          <a:xfrm>
            <a:off x="7667978" y="332184"/>
            <a:ext cx="847372" cy="285750"/>
          </a:xfrm>
          <a:prstGeom prst="rect">
            <a:avLst/>
          </a:prstGeom>
        </p:spPr>
      </p:pic>
      <p:pic>
        <p:nvPicPr>
          <p:cNvPr id="11" name="Gráfico 10">
            <a:extLst>
              <a:ext uri="{FF2B5EF4-FFF2-40B4-BE49-F238E27FC236}">
                <a16:creationId xmlns:a16="http://schemas.microsoft.com/office/drawing/2014/main" id="{61A46894-B610-38B4-377B-51AB78A1CA67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28651" y="4781020"/>
            <a:ext cx="332860" cy="235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041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6" r:id="rId3"/>
    <p:sldLayoutId id="2147483664" r:id="rId4"/>
    <p:sldLayoutId id="2147483667" r:id="rId5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000" kern="1200">
          <a:solidFill>
            <a:srgbClr val="6358A0"/>
          </a:solidFill>
          <a:latin typeface="Inter SemiBold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1800" kern="1200">
          <a:solidFill>
            <a:srgbClr val="4BB164"/>
          </a:solidFill>
          <a:latin typeface="Inter SemiBold"/>
          <a:ea typeface="Inter SemiBold"/>
          <a:cs typeface="+mn-cs"/>
        </a:defRPr>
      </a:lvl1pPr>
      <a:lvl2pPr marL="361950" indent="-171450" algn="l" defTabSz="68580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1600" kern="1200" baseline="0">
          <a:solidFill>
            <a:srgbClr val="575756"/>
          </a:solidFill>
          <a:latin typeface="Inter SemiBold"/>
          <a:ea typeface="+mn-ea"/>
          <a:cs typeface="+mn-cs"/>
        </a:defRPr>
      </a:lvl2pPr>
      <a:lvl3pPr marL="542925" indent="-171450" algn="l" defTabSz="6858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400" kern="1200" baseline="0">
          <a:solidFill>
            <a:srgbClr val="575756"/>
          </a:solidFill>
          <a:latin typeface="Inter SemiBold"/>
          <a:ea typeface="+mn-ea"/>
          <a:cs typeface="+mn-cs"/>
        </a:defRPr>
      </a:lvl3pPr>
      <a:lvl4pPr marL="714375" indent="-171450" algn="l" defTabSz="6858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200" kern="1200" baseline="0">
          <a:solidFill>
            <a:srgbClr val="575756"/>
          </a:solidFill>
          <a:latin typeface="Inter SemiBold"/>
          <a:ea typeface="+mn-ea"/>
          <a:cs typeface="+mn-cs"/>
        </a:defRPr>
      </a:lvl4pPr>
      <a:lvl5pPr marL="895350" indent="-171450" algn="l" defTabSz="6858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200" kern="1200">
          <a:solidFill>
            <a:srgbClr val="575756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670E99-616F-9FB6-D413-7438348CBD9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endParaRPr lang="en-US" sz="3600" noProof="0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1C0F7BD-55A4-A596-3E1F-A810EEE88C7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B19A0BC-2654-662F-A5AD-58CFD683B56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184306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DE0330-5C46-C2E8-FC2E-42EA735431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Main tittle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81C488-E91D-9416-7BD3-38CEAC2FE15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lvl="0"/>
            <a:r>
              <a:rPr lang="en-US" noProof="0" dirty="0"/>
              <a:t>Subtitle</a:t>
            </a:r>
          </a:p>
          <a:p>
            <a:pPr marL="92075" lvl="1" indent="0">
              <a:buNone/>
            </a:pPr>
            <a:r>
              <a:rPr lang="en-US" sz="1600" noProof="0" dirty="0"/>
              <a:t>First level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endParaRPr lang="en-US" noProof="0" dirty="0"/>
          </a:p>
          <a:p>
            <a:pPr marL="371475" lvl="2" indent="0">
              <a:buNone/>
            </a:pPr>
            <a:endParaRPr lang="en-US" noProof="0" dirty="0"/>
          </a:p>
          <a:p>
            <a:endParaRPr lang="en-US" noProof="0" dirty="0"/>
          </a:p>
          <a:p>
            <a:endParaRPr lang="en-US" noProof="0" dirty="0"/>
          </a:p>
          <a:p>
            <a:endParaRPr lang="en-US" noProof="0" dirty="0"/>
          </a:p>
        </p:txBody>
      </p:sp>
      <p:sp>
        <p:nvSpPr>
          <p:cNvPr id="11" name="Rectangle 14">
            <a:extLst>
              <a:ext uri="{FF2B5EF4-FFF2-40B4-BE49-F238E27FC236}">
                <a16:creationId xmlns:a16="http://schemas.microsoft.com/office/drawing/2014/main" id="{DA76B9D1-0CCF-7F75-BFF4-CCAED7FEAE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18491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noProof="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A2051EA-73FF-2606-EACA-EF4CC94431A0}"/>
              </a:ext>
            </a:extLst>
          </p:cNvPr>
          <p:cNvSpPr txBox="1"/>
          <p:nvPr/>
        </p:nvSpPr>
        <p:spPr>
          <a:xfrm>
            <a:off x="5239809" y="1092056"/>
            <a:ext cx="1745191" cy="2400657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</a:pPr>
            <a:r>
              <a:rPr lang="en-US" i="1" noProof="0" dirty="0">
                <a:latin typeface="Inter SemiBold"/>
                <a:ea typeface="Inter SemiBold"/>
              </a:rPr>
              <a:t>Example slide</a:t>
            </a:r>
          </a:p>
          <a:p>
            <a:pPr>
              <a:spcBef>
                <a:spcPts val="1200"/>
              </a:spcBef>
            </a:pPr>
            <a:endParaRPr lang="en-US" noProof="0" dirty="0">
              <a:latin typeface="Inter SemiBold"/>
              <a:ea typeface="Inter SemiBold"/>
            </a:endParaRPr>
          </a:p>
          <a:p>
            <a:pPr lvl="0">
              <a:spcBef>
                <a:spcPts val="1200"/>
              </a:spcBef>
            </a:pPr>
            <a:r>
              <a:rPr lang="en-US" sz="1600" noProof="0" dirty="0">
                <a:latin typeface="Inter SemiBold"/>
                <a:ea typeface="Inter SemiBold"/>
              </a:rPr>
              <a:t>Reference colors:</a:t>
            </a:r>
          </a:p>
          <a:p>
            <a:pPr marL="271463" lvl="1">
              <a:spcBef>
                <a:spcPts val="1200"/>
              </a:spcBef>
            </a:pPr>
            <a:r>
              <a:rPr lang="en-US" sz="1600" noProof="0" dirty="0">
                <a:solidFill>
                  <a:srgbClr val="6358A0"/>
                </a:solidFill>
                <a:latin typeface="Inter SemiBold"/>
                <a:ea typeface="Inter SemiBold"/>
              </a:rPr>
              <a:t>#6358A0</a:t>
            </a:r>
          </a:p>
          <a:p>
            <a:pPr marL="271463" lvl="1">
              <a:spcBef>
                <a:spcPts val="1200"/>
              </a:spcBef>
            </a:pPr>
            <a:r>
              <a:rPr lang="en-US" sz="1600" noProof="0" dirty="0">
                <a:solidFill>
                  <a:srgbClr val="4BB164"/>
                </a:solidFill>
                <a:latin typeface="Inter SemiBold"/>
                <a:ea typeface="Inter SemiBold"/>
              </a:rPr>
              <a:t>#4BB164</a:t>
            </a:r>
          </a:p>
          <a:p>
            <a:pPr marL="271463" lvl="1">
              <a:spcBef>
                <a:spcPts val="1200"/>
              </a:spcBef>
            </a:pPr>
            <a:r>
              <a:rPr lang="en-US" sz="1600" noProof="0" dirty="0">
                <a:solidFill>
                  <a:srgbClr val="575756"/>
                </a:solidFill>
                <a:latin typeface="Inter SemiBold"/>
                <a:ea typeface="Inter SemiBold"/>
              </a:rPr>
              <a:t>#</a:t>
            </a:r>
            <a:r>
              <a:rPr lang="en-US" sz="1600" noProof="0" dirty="0">
                <a:latin typeface="Inter SemiBold"/>
                <a:ea typeface="Inter SemiBold"/>
              </a:rPr>
              <a:t>575756</a:t>
            </a:r>
            <a:endParaRPr lang="en-US" noProof="0" dirty="0">
              <a:latin typeface="Inter SemiBold"/>
              <a:ea typeface="Inter SemiBold"/>
            </a:endParaRPr>
          </a:p>
        </p:txBody>
      </p:sp>
      <p:pic>
        <p:nvPicPr>
          <p:cNvPr id="1034" name="Picture 10">
            <a:extLst>
              <a:ext uri="{FF2B5EF4-FFF2-40B4-BE49-F238E27FC236}">
                <a16:creationId xmlns:a16="http://schemas.microsoft.com/office/drawing/2014/main" id="{F80AFB8C-BD93-80A2-BB93-E0C96BDE2F97}"/>
              </a:ext>
            </a:extLst>
          </p:cNvPr>
          <p:cNvPicPr>
            <a:picLocks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928" t="73371" r="19348" b="15341"/>
          <a:stretch>
            <a:fillRect/>
          </a:stretch>
        </p:blipFill>
        <p:spPr bwMode="auto">
          <a:xfrm>
            <a:off x="6538660" y="2368378"/>
            <a:ext cx="2520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>
            <a:extLst>
              <a:ext uri="{FF2B5EF4-FFF2-40B4-BE49-F238E27FC236}">
                <a16:creationId xmlns:a16="http://schemas.microsoft.com/office/drawing/2014/main" id="{9C1747C0-C9AE-B2C9-C86F-4E0321E8D268}"/>
              </a:ext>
            </a:extLst>
          </p:cNvPr>
          <p:cNvPicPr>
            <a:picLocks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570" t="66635" r="42289" b="25334"/>
          <a:stretch>
            <a:fillRect/>
          </a:stretch>
        </p:blipFill>
        <p:spPr bwMode="auto">
          <a:xfrm>
            <a:off x="6538660" y="3160385"/>
            <a:ext cx="2520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1">
            <a:extLst>
              <a:ext uri="{FF2B5EF4-FFF2-40B4-BE49-F238E27FC236}">
                <a16:creationId xmlns:a16="http://schemas.microsoft.com/office/drawing/2014/main" id="{E1D5E450-D6E5-D883-FDCE-C05357C61F9A}"/>
              </a:ext>
            </a:extLst>
          </p:cNvPr>
          <p:cNvPicPr>
            <a:picLocks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255" t="75894" r="13013" b="13550"/>
          <a:stretch>
            <a:fillRect/>
          </a:stretch>
        </p:blipFill>
        <p:spPr bwMode="auto">
          <a:xfrm>
            <a:off x="6538660" y="2764382"/>
            <a:ext cx="2520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36274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17F425-6A95-F8EF-0D31-E9A7BCE004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2BB4DA-FB1E-D273-9377-A74484267E3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093826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38019D-A89C-4B63-C43F-45AA90424E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6CB77A-9AAE-9991-1539-09CB0B3DBA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6355304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B34340-E6AB-E6B8-C9DF-3E6BB80213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AB7ED6-B9D5-DDBA-C544-CD383EC4397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CD9525-B210-EA1E-8B63-E3A0D75F7BD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9336024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8FAA276-72BA-99B7-7C74-EE9FDE13235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98CA11-E9E2-5AF1-76A1-994CBB03266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632A2E-1CFE-B007-993B-5B2D1671906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33EE3538-6B3C-DB33-E00A-57D567A1534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  <p:txBody>
          <a:bodyPr/>
          <a:lstStyle/>
          <a:p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5594218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20D1CC0437E37B4E9366F16B42F46CBB" ma:contentTypeVersion="13" ma:contentTypeDescription="Crear nuevo documento." ma:contentTypeScope="" ma:versionID="8874c57767039ebec468824c7858111d">
  <xsd:schema xmlns:xsd="http://www.w3.org/2001/XMLSchema" xmlns:xs="http://www.w3.org/2001/XMLSchema" xmlns:p="http://schemas.microsoft.com/office/2006/metadata/properties" xmlns:ns2="f761f921-2a61-46eb-98b4-b7d28aeb5ffe" xmlns:ns3="c7632e91-2a85-4827-8f47-803f9e16634c" targetNamespace="http://schemas.microsoft.com/office/2006/metadata/properties" ma:root="true" ma:fieldsID="517325cce03d74fd6e405b5099213ff1" ns2:_="" ns3:_="">
    <xsd:import namespace="f761f921-2a61-46eb-98b4-b7d28aeb5ffe"/>
    <xsd:import namespace="c7632e91-2a85-4827-8f47-803f9e16634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BillingMetadata" minOccurs="0"/>
                <xsd:element ref="ns2:MediaServiceLocation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761f921-2a61-46eb-98b4-b7d28aeb5f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Etiquetas de imagen" ma:readOnly="false" ma:fieldId="{5cf76f15-5ced-4ddc-b409-7134ff3c332f}" ma:taxonomyMulti="true" ma:sspId="82edaa9f-4387-4094-a985-533d7041b10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BillingMetadata" ma:index="18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632e91-2a85-4827-8f47-803f9e16634c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a6d6ebf8-48ca-47b2-84e4-7fa08a944ef0}" ma:internalName="TaxCatchAll" ma:showField="CatchAllData" ma:web="c7632e91-2a85-4827-8f47-803f9e16634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7632e91-2a85-4827-8f47-803f9e16634c" xsi:nil="true"/>
    <lcf76f155ced4ddcb4097134ff3c332f xmlns="f761f921-2a61-46eb-98b4-b7d28aeb5ffe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A073F91-21AA-433C-9803-05DD5541A4F5}">
  <ds:schemaRefs>
    <ds:schemaRef ds:uri="c7632e91-2a85-4827-8f47-803f9e16634c"/>
    <ds:schemaRef ds:uri="f761f921-2a61-46eb-98b4-b7d28aeb5ff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BABCFDF6-9AC4-46BA-9EF8-B1915CC6AB02}">
  <ds:schemaRefs>
    <ds:schemaRef ds:uri="http://purl.org/dc/dcmitype/"/>
    <ds:schemaRef ds:uri="http://purl.org/dc/terms/"/>
    <ds:schemaRef ds:uri="http://schemas.microsoft.com/office/2006/documentManagement/types"/>
    <ds:schemaRef ds:uri="f761f921-2a61-46eb-98b4-b7d28aeb5ffe"/>
    <ds:schemaRef ds:uri="http://www.w3.org/XML/1998/namespace"/>
    <ds:schemaRef ds:uri="c7632e91-2a85-4827-8f47-803f9e16634c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084F6920-7A0B-4A22-BABF-5544C1D4B8F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294</TotalTime>
  <Words>24</Words>
  <Application>Microsoft Office PowerPoint</Application>
  <PresentationFormat>Presentación en pantalla (16:9)</PresentationFormat>
  <Paragraphs>17</Paragraphs>
  <Slides>6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Aptos</vt:lpstr>
      <vt:lpstr>Arial</vt:lpstr>
      <vt:lpstr>Inter SemiBold</vt:lpstr>
      <vt:lpstr>Office Theme</vt:lpstr>
      <vt:lpstr>Presentación de PowerPoint</vt:lpstr>
      <vt:lpstr>Main tittle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IWA AD19 Speaker Template</dc:title>
  <dc:creator>IWA AD19</dc:creator>
  <cp:keywords>IWA AD19</cp:keywords>
  <cp:lastModifiedBy>Angel Robles Martinez</cp:lastModifiedBy>
  <cp:revision>10</cp:revision>
  <dcterms:created xsi:type="dcterms:W3CDTF">2026-04-28T07:01:43Z</dcterms:created>
  <dcterms:modified xsi:type="dcterms:W3CDTF">2026-05-04T14:44:15Z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0x01010020D1CC0437E37B4E9366F16B42F46CBB</vt:lpwstr>
  </property>
  <property fmtid="{D5CDD505-2E9C-101B-9397-08002B2CF9AE}" pid="3" name="MediaServiceImageTags">
    <vt:lpwstr/>
  </property>
</Properties>
</file>